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72" r:id="rId5"/>
    <p:sldId id="274" r:id="rId6"/>
    <p:sldId id="267" r:id="rId7"/>
    <p:sldId id="280" r:id="rId8"/>
    <p:sldId id="262" r:id="rId9"/>
    <p:sldId id="263" r:id="rId10"/>
    <p:sldId id="268" r:id="rId11"/>
    <p:sldId id="259" r:id="rId12"/>
    <p:sldId id="269" r:id="rId13"/>
    <p:sldId id="271" r:id="rId14"/>
    <p:sldId id="270" r:id="rId15"/>
    <p:sldId id="275" r:id="rId16"/>
    <p:sldId id="276" r:id="rId17"/>
    <p:sldId id="277" r:id="rId18"/>
    <p:sldId id="273" r:id="rId19"/>
    <p:sldId id="260" r:id="rId20"/>
    <p:sldId id="281" r:id="rId21"/>
    <p:sldId id="282" r:id="rId22"/>
    <p:sldId id="278" r:id="rId23"/>
    <p:sldId id="279" r:id="rId24"/>
    <p:sldId id="265" r:id="rId25"/>
  </p:sldIdLst>
  <p:sldSz cx="18288000" cy="10287000"/>
  <p:notesSz cx="6858000" cy="9144000"/>
  <p:embeddedFontLst>
    <p:embeddedFont>
      <p:font typeface="TT Firs Neue" panose="020B0604020202020204" charset="0"/>
      <p:regular r:id="rId26"/>
    </p:embeddedFont>
    <p:embeddedFont>
      <p:font typeface="TT Firs Neue Bold" panose="020B0604020202020204" charset="0"/>
      <p:regular r:id="rId27"/>
    </p:embeddedFont>
    <p:embeddedFont>
      <p:font typeface="TT Hoves" panose="020B0604020202020204" charset="0"/>
      <p:regular r:id="rId28"/>
    </p:embeddedFont>
    <p:embeddedFont>
      <p:font typeface="TT Hoves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375DCC-4829-4AD7-9237-65CE23F80538}" v="126" dt="2025-06-09T15:47:49.4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954" y="8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Ayman" userId="9f77be32b93733cc" providerId="LiveId" clId="{DC375DCC-4829-4AD7-9237-65CE23F80538}"/>
    <pc:docChg chg="undo custSel addSld delSld modSld sldOrd">
      <pc:chgData name="Ahmed Ayman" userId="9f77be32b93733cc" providerId="LiveId" clId="{DC375DCC-4829-4AD7-9237-65CE23F80538}" dt="2025-06-09T15:47:56.128" v="1000" actId="1076"/>
      <pc:docMkLst>
        <pc:docMk/>
      </pc:docMkLst>
      <pc:sldChg chg="addSp modTransition">
        <pc:chgData name="Ahmed Ayman" userId="9f77be32b93733cc" providerId="LiveId" clId="{DC375DCC-4829-4AD7-9237-65CE23F80538}" dt="2025-06-08T07:40:23.401" v="417"/>
        <pc:sldMkLst>
          <pc:docMk/>
          <pc:sldMk cId="0" sldId="256"/>
        </pc:sldMkLst>
        <pc:spChg chg="add">
          <ac:chgData name="Ahmed Ayman" userId="9f77be32b93733cc" providerId="LiveId" clId="{DC375DCC-4829-4AD7-9237-65CE23F80538}" dt="2025-06-08T06:59:23.441" v="79"/>
          <ac:spMkLst>
            <pc:docMk/>
            <pc:sldMk cId="0" sldId="256"/>
            <ac:spMk id="9" creationId="{434C3845-740C-1828-F210-18AF582E1123}"/>
          </ac:spMkLst>
        </pc:spChg>
      </pc:sldChg>
      <pc:sldChg chg="addSp delSp modSp mod modTransition setBg">
        <pc:chgData name="Ahmed Ayman" userId="9f77be32b93733cc" providerId="LiveId" clId="{DC375DCC-4829-4AD7-9237-65CE23F80538}" dt="2025-06-08T17:35:52.912" v="974" actId="20577"/>
        <pc:sldMkLst>
          <pc:docMk/>
          <pc:sldMk cId="0" sldId="257"/>
        </pc:sldMkLst>
        <pc:spChg chg="del">
          <ac:chgData name="Ahmed Ayman" userId="9f77be32b93733cc" providerId="LiveId" clId="{DC375DCC-4829-4AD7-9237-65CE23F80538}" dt="2025-06-08T06:49:02.400" v="1" actId="478"/>
          <ac:spMkLst>
            <pc:docMk/>
            <pc:sldMk cId="0" sldId="257"/>
            <ac:spMk id="2" creationId="{00000000-0000-0000-0000-000000000000}"/>
          </ac:spMkLst>
        </pc:spChg>
        <pc:spChg chg="del">
          <ac:chgData name="Ahmed Ayman" userId="9f77be32b93733cc" providerId="LiveId" clId="{DC375DCC-4829-4AD7-9237-65CE23F80538}" dt="2025-06-08T06:49:02.400" v="1" actId="478"/>
          <ac:spMkLst>
            <pc:docMk/>
            <pc:sldMk cId="0" sldId="257"/>
            <ac:spMk id="3" creationId="{00000000-0000-0000-0000-000000000000}"/>
          </ac:spMkLst>
        </pc:spChg>
        <pc:spChg chg="del">
          <ac:chgData name="Ahmed Ayman" userId="9f77be32b93733cc" providerId="LiveId" clId="{DC375DCC-4829-4AD7-9237-65CE23F80538}" dt="2025-06-08T06:49:02.400" v="1" actId="478"/>
          <ac:spMkLst>
            <pc:docMk/>
            <pc:sldMk cId="0" sldId="257"/>
            <ac:spMk id="4" creationId="{00000000-0000-0000-0000-000000000000}"/>
          </ac:spMkLst>
        </pc:spChg>
        <pc:spChg chg="del">
          <ac:chgData name="Ahmed Ayman" userId="9f77be32b93733cc" providerId="LiveId" clId="{DC375DCC-4829-4AD7-9237-65CE23F80538}" dt="2025-06-08T06:49:02.400" v="1" actId="478"/>
          <ac:spMkLst>
            <pc:docMk/>
            <pc:sldMk cId="0" sldId="257"/>
            <ac:spMk id="5" creationId="{00000000-0000-0000-0000-000000000000}"/>
          </ac:spMkLst>
        </pc:spChg>
        <pc:spChg chg="del">
          <ac:chgData name="Ahmed Ayman" userId="9f77be32b93733cc" providerId="LiveId" clId="{DC375DCC-4829-4AD7-9237-65CE23F80538}" dt="2025-06-08T06:49:02.400" v="1" actId="478"/>
          <ac:spMkLst>
            <pc:docMk/>
            <pc:sldMk cId="0" sldId="257"/>
            <ac:spMk id="6" creationId="{00000000-0000-0000-0000-000000000000}"/>
          </ac:spMkLst>
        </pc:spChg>
        <pc:spChg chg="del">
          <ac:chgData name="Ahmed Ayman" userId="9f77be32b93733cc" providerId="LiveId" clId="{DC375DCC-4829-4AD7-9237-65CE23F80538}" dt="2025-06-08T06:49:02.400" v="1" actId="478"/>
          <ac:spMkLst>
            <pc:docMk/>
            <pc:sldMk cId="0" sldId="257"/>
            <ac:spMk id="7" creationId="{00000000-0000-0000-0000-000000000000}"/>
          </ac:spMkLst>
        </pc:spChg>
        <pc:spChg chg="del">
          <ac:chgData name="Ahmed Ayman" userId="9f77be32b93733cc" providerId="LiveId" clId="{DC375DCC-4829-4AD7-9237-65CE23F80538}" dt="2025-06-08T06:49:02.400" v="1" actId="478"/>
          <ac:spMkLst>
            <pc:docMk/>
            <pc:sldMk cId="0" sldId="257"/>
            <ac:spMk id="8" creationId="{00000000-0000-0000-0000-000000000000}"/>
          </ac:spMkLst>
        </pc:spChg>
        <pc:spChg chg="del">
          <ac:chgData name="Ahmed Ayman" userId="9f77be32b93733cc" providerId="LiveId" clId="{DC375DCC-4829-4AD7-9237-65CE23F80538}" dt="2025-06-08T06:49:02.400" v="1" actId="478"/>
          <ac:spMkLst>
            <pc:docMk/>
            <pc:sldMk cId="0" sldId="257"/>
            <ac:spMk id="9" creationId="{00000000-0000-0000-0000-000000000000}"/>
          </ac:spMkLst>
        </pc:spChg>
        <pc:spChg chg="add mod">
          <ac:chgData name="Ahmed Ayman" userId="9f77be32b93733cc" providerId="LiveId" clId="{DC375DCC-4829-4AD7-9237-65CE23F80538}" dt="2025-06-08T06:48:51.873" v="0"/>
          <ac:spMkLst>
            <pc:docMk/>
            <pc:sldMk cId="0" sldId="257"/>
            <ac:spMk id="10" creationId="{2A3F5158-341C-C844-B8A2-18C68FAAC978}"/>
          </ac:spMkLst>
        </pc:spChg>
        <pc:spChg chg="add mod">
          <ac:chgData name="Ahmed Ayman" userId="9f77be32b93733cc" providerId="LiveId" clId="{DC375DCC-4829-4AD7-9237-65CE23F80538}" dt="2025-06-08T06:48:51.873" v="0"/>
          <ac:spMkLst>
            <pc:docMk/>
            <pc:sldMk cId="0" sldId="257"/>
            <ac:spMk id="11" creationId="{1721DB42-B817-C303-6742-E1645969AE0B}"/>
          </ac:spMkLst>
        </pc:spChg>
        <pc:spChg chg="add mod">
          <ac:chgData name="Ahmed Ayman" userId="9f77be32b93733cc" providerId="LiveId" clId="{DC375DCC-4829-4AD7-9237-65CE23F80538}" dt="2025-06-08T06:48:51.873" v="0"/>
          <ac:spMkLst>
            <pc:docMk/>
            <pc:sldMk cId="0" sldId="257"/>
            <ac:spMk id="12" creationId="{B6857E98-7A20-468C-5051-1F6E24ACF4DE}"/>
          </ac:spMkLst>
        </pc:spChg>
        <pc:spChg chg="add mod">
          <ac:chgData name="Ahmed Ayman" userId="9f77be32b93733cc" providerId="LiveId" clId="{DC375DCC-4829-4AD7-9237-65CE23F80538}" dt="2025-06-08T06:48:51.873" v="0"/>
          <ac:spMkLst>
            <pc:docMk/>
            <pc:sldMk cId="0" sldId="257"/>
            <ac:spMk id="13" creationId="{B3AA7F70-587A-BB34-D1CA-9C6DD6F542F6}"/>
          </ac:spMkLst>
        </pc:spChg>
        <pc:spChg chg="add mod">
          <ac:chgData name="Ahmed Ayman" userId="9f77be32b93733cc" providerId="LiveId" clId="{DC375DCC-4829-4AD7-9237-65CE23F80538}" dt="2025-06-08T06:48:51.873" v="0"/>
          <ac:spMkLst>
            <pc:docMk/>
            <pc:sldMk cId="0" sldId="257"/>
            <ac:spMk id="14" creationId="{90281A10-A1B3-B917-6147-0D7A4EBD2906}"/>
          </ac:spMkLst>
        </pc:spChg>
        <pc:spChg chg="add mod">
          <ac:chgData name="Ahmed Ayman" userId="9f77be32b93733cc" providerId="LiveId" clId="{DC375DCC-4829-4AD7-9237-65CE23F80538}" dt="2025-06-08T06:48:51.873" v="0"/>
          <ac:spMkLst>
            <pc:docMk/>
            <pc:sldMk cId="0" sldId="257"/>
            <ac:spMk id="15" creationId="{1B7ECE68-AA72-C355-34FE-29D7B875E8AF}"/>
          </ac:spMkLst>
        </pc:spChg>
        <pc:spChg chg="add mod">
          <ac:chgData name="Ahmed Ayman" userId="9f77be32b93733cc" providerId="LiveId" clId="{DC375DCC-4829-4AD7-9237-65CE23F80538}" dt="2025-06-08T06:48:51.873" v="0"/>
          <ac:spMkLst>
            <pc:docMk/>
            <pc:sldMk cId="0" sldId="257"/>
            <ac:spMk id="16" creationId="{FC0528FA-8363-24A1-CE57-CA7522B0754D}"/>
          </ac:spMkLst>
        </pc:spChg>
        <pc:spChg chg="add mod">
          <ac:chgData name="Ahmed Ayman" userId="9f77be32b93733cc" providerId="LiveId" clId="{DC375DCC-4829-4AD7-9237-65CE23F80538}" dt="2025-06-08T06:48:51.873" v="0"/>
          <ac:spMkLst>
            <pc:docMk/>
            <pc:sldMk cId="0" sldId="257"/>
            <ac:spMk id="17" creationId="{86D73E64-A3EE-77C7-A6CD-FD6B444E568A}"/>
          </ac:spMkLst>
        </pc:spChg>
        <pc:spChg chg="add mod">
          <ac:chgData name="Ahmed Ayman" userId="9f77be32b93733cc" providerId="LiveId" clId="{DC375DCC-4829-4AD7-9237-65CE23F80538}" dt="2025-06-08T06:49:04.964" v="2"/>
          <ac:spMkLst>
            <pc:docMk/>
            <pc:sldMk cId="0" sldId="257"/>
            <ac:spMk id="18" creationId="{FCC8AE6C-0B1C-646A-08A4-36A73A864BFA}"/>
          </ac:spMkLst>
        </pc:spChg>
        <pc:spChg chg="add mod">
          <ac:chgData name="Ahmed Ayman" userId="9f77be32b93733cc" providerId="LiveId" clId="{DC375DCC-4829-4AD7-9237-65CE23F80538}" dt="2025-06-08T06:49:04.964" v="2"/>
          <ac:spMkLst>
            <pc:docMk/>
            <pc:sldMk cId="0" sldId="257"/>
            <ac:spMk id="19" creationId="{3404291E-226A-C725-10C6-BE5BEE77A6CF}"/>
          </ac:spMkLst>
        </pc:spChg>
        <pc:spChg chg="add mod">
          <ac:chgData name="Ahmed Ayman" userId="9f77be32b93733cc" providerId="LiveId" clId="{DC375DCC-4829-4AD7-9237-65CE23F80538}" dt="2025-06-08T06:49:04.964" v="2"/>
          <ac:spMkLst>
            <pc:docMk/>
            <pc:sldMk cId="0" sldId="257"/>
            <ac:spMk id="20" creationId="{E37C1021-5389-239B-61B3-8F05F6A45E1C}"/>
          </ac:spMkLst>
        </pc:spChg>
        <pc:spChg chg="add mod">
          <ac:chgData name="Ahmed Ayman" userId="9f77be32b93733cc" providerId="LiveId" clId="{DC375DCC-4829-4AD7-9237-65CE23F80538}" dt="2025-06-08T06:49:04.964" v="2"/>
          <ac:spMkLst>
            <pc:docMk/>
            <pc:sldMk cId="0" sldId="257"/>
            <ac:spMk id="21" creationId="{12EA35E8-8289-A11E-E7DA-0E9B67838830}"/>
          </ac:spMkLst>
        </pc:spChg>
        <pc:spChg chg="add mod">
          <ac:chgData name="Ahmed Ayman" userId="9f77be32b93733cc" providerId="LiveId" clId="{DC375DCC-4829-4AD7-9237-65CE23F80538}" dt="2025-06-08T07:46:05.978" v="616" actId="255"/>
          <ac:spMkLst>
            <pc:docMk/>
            <pc:sldMk cId="0" sldId="257"/>
            <ac:spMk id="22" creationId="{E790EBF8-0B7E-9747-0BD7-6A1B210E9FD8}"/>
          </ac:spMkLst>
        </pc:spChg>
        <pc:spChg chg="add mod">
          <ac:chgData name="Ahmed Ayman" userId="9f77be32b93733cc" providerId="LiveId" clId="{DC375DCC-4829-4AD7-9237-65CE23F80538}" dt="2025-06-08T17:35:52.912" v="974" actId="20577"/>
          <ac:spMkLst>
            <pc:docMk/>
            <pc:sldMk cId="0" sldId="257"/>
            <ac:spMk id="23" creationId="{8D145F9E-CD08-5A11-F300-18B73B87ACB2}"/>
          </ac:spMkLst>
        </pc:spChg>
        <pc:spChg chg="add mod">
          <ac:chgData name="Ahmed Ayman" userId="9f77be32b93733cc" providerId="LiveId" clId="{DC375DCC-4829-4AD7-9237-65CE23F80538}" dt="2025-06-08T06:49:04.964" v="2"/>
          <ac:spMkLst>
            <pc:docMk/>
            <pc:sldMk cId="0" sldId="257"/>
            <ac:spMk id="24" creationId="{0E1F5B08-17C8-5E38-EEA7-5A06B5F3CAE4}"/>
          </ac:spMkLst>
        </pc:spChg>
        <pc:spChg chg="add mod">
          <ac:chgData name="Ahmed Ayman" userId="9f77be32b93733cc" providerId="LiveId" clId="{DC375DCC-4829-4AD7-9237-65CE23F80538}" dt="2025-06-08T06:49:04.964" v="2"/>
          <ac:spMkLst>
            <pc:docMk/>
            <pc:sldMk cId="0" sldId="257"/>
            <ac:spMk id="25" creationId="{A09907E0-48E1-5CA0-DA96-5A1837A91A57}"/>
          </ac:spMkLst>
        </pc:spChg>
      </pc:sldChg>
      <pc:sldChg chg="del ord">
        <pc:chgData name="Ahmed Ayman" userId="9f77be32b93733cc" providerId="LiveId" clId="{DC375DCC-4829-4AD7-9237-65CE23F80538}" dt="2025-06-08T14:45:24.851" v="931" actId="47"/>
        <pc:sldMkLst>
          <pc:docMk/>
          <pc:sldMk cId="0" sldId="258"/>
        </pc:sldMkLst>
      </pc:sldChg>
      <pc:sldChg chg="addSp delSp modSp mod ord modTransition">
        <pc:chgData name="Ahmed Ayman" userId="9f77be32b93733cc" providerId="LiveId" clId="{DC375DCC-4829-4AD7-9237-65CE23F80538}" dt="2025-06-08T07:40:59.050" v="425"/>
        <pc:sldMkLst>
          <pc:docMk/>
          <pc:sldMk cId="0" sldId="259"/>
        </pc:sldMkLst>
        <pc:spChg chg="del">
          <ac:chgData name="Ahmed Ayman" userId="9f77be32b93733cc" providerId="LiveId" clId="{DC375DCC-4829-4AD7-9237-65CE23F80538}" dt="2025-06-08T07:17:57.174" v="200" actId="478"/>
          <ac:spMkLst>
            <pc:docMk/>
            <pc:sldMk cId="0" sldId="259"/>
            <ac:spMk id="5" creationId="{00000000-0000-0000-0000-000000000000}"/>
          </ac:spMkLst>
        </pc:spChg>
        <pc:spChg chg="add del mod">
          <ac:chgData name="Ahmed Ayman" userId="9f77be32b93733cc" providerId="LiveId" clId="{DC375DCC-4829-4AD7-9237-65CE23F80538}" dt="2025-06-08T06:51:46.049" v="35" actId="47"/>
          <ac:spMkLst>
            <pc:docMk/>
            <pc:sldMk cId="0" sldId="259"/>
            <ac:spMk id="6" creationId="{00000000-0000-0000-0000-000000000000}"/>
          </ac:spMkLst>
        </pc:spChg>
        <pc:spChg chg="add del mod">
          <ac:chgData name="Ahmed Ayman" userId="9f77be32b93733cc" providerId="LiveId" clId="{DC375DCC-4829-4AD7-9237-65CE23F80538}" dt="2025-06-08T06:51:46.482" v="36" actId="47"/>
          <ac:spMkLst>
            <pc:docMk/>
            <pc:sldMk cId="0" sldId="259"/>
            <ac:spMk id="7" creationId="{00000000-0000-0000-0000-000000000000}"/>
          </ac:spMkLst>
        </pc:spChg>
        <pc:spChg chg="add del mod">
          <ac:chgData name="Ahmed Ayman" userId="9f77be32b93733cc" providerId="LiveId" clId="{DC375DCC-4829-4AD7-9237-65CE23F80538}" dt="2025-06-08T07:15:41.380" v="175"/>
          <ac:spMkLst>
            <pc:docMk/>
            <pc:sldMk cId="0" sldId="259"/>
            <ac:spMk id="8" creationId="{00000000-0000-0000-0000-000000000000}"/>
          </ac:spMkLst>
        </pc:spChg>
        <pc:spChg chg="del">
          <ac:chgData name="Ahmed Ayman" userId="9f77be32b93733cc" providerId="LiveId" clId="{DC375DCC-4829-4AD7-9237-65CE23F80538}" dt="2025-06-08T06:50:37.128" v="10" actId="478"/>
          <ac:spMkLst>
            <pc:docMk/>
            <pc:sldMk cId="0" sldId="259"/>
            <ac:spMk id="10" creationId="{00000000-0000-0000-0000-000000000000}"/>
          </ac:spMkLst>
        </pc:spChg>
        <pc:spChg chg="del">
          <ac:chgData name="Ahmed Ayman" userId="9f77be32b93733cc" providerId="LiveId" clId="{DC375DCC-4829-4AD7-9237-65CE23F80538}" dt="2025-06-08T06:50:37.962" v="11" actId="478"/>
          <ac:spMkLst>
            <pc:docMk/>
            <pc:sldMk cId="0" sldId="259"/>
            <ac:spMk id="11" creationId="{00000000-0000-0000-0000-000000000000}"/>
          </ac:spMkLst>
        </pc:spChg>
        <pc:spChg chg="add">
          <ac:chgData name="Ahmed Ayman" userId="9f77be32b93733cc" providerId="LiveId" clId="{DC375DCC-4829-4AD7-9237-65CE23F80538}" dt="2025-06-08T06:50:50.998" v="18"/>
          <ac:spMkLst>
            <pc:docMk/>
            <pc:sldMk cId="0" sldId="259"/>
            <ac:spMk id="12" creationId="{535F1B08-065C-4373-8084-851496BF066E}"/>
          </ac:spMkLst>
        </pc:spChg>
        <pc:spChg chg="add">
          <ac:chgData name="Ahmed Ayman" userId="9f77be32b93733cc" providerId="LiveId" clId="{DC375DCC-4829-4AD7-9237-65CE23F80538}" dt="2025-06-08T06:50:50.998" v="18"/>
          <ac:spMkLst>
            <pc:docMk/>
            <pc:sldMk cId="0" sldId="259"/>
            <ac:spMk id="13" creationId="{8DC4CBD7-50D7-211C-6341-74202108F3D5}"/>
          </ac:spMkLst>
        </pc:spChg>
        <pc:spChg chg="add">
          <ac:chgData name="Ahmed Ayman" userId="9f77be32b93733cc" providerId="LiveId" clId="{DC375DCC-4829-4AD7-9237-65CE23F80538}" dt="2025-06-08T06:50:50.998" v="18"/>
          <ac:spMkLst>
            <pc:docMk/>
            <pc:sldMk cId="0" sldId="259"/>
            <ac:spMk id="14" creationId="{619A7F2E-C681-91AE-B45A-AD7C6C229FE0}"/>
          </ac:spMkLst>
        </pc:spChg>
        <pc:spChg chg="add">
          <ac:chgData name="Ahmed Ayman" userId="9f77be32b93733cc" providerId="LiveId" clId="{DC375DCC-4829-4AD7-9237-65CE23F80538}" dt="2025-06-08T06:51:00.009" v="20"/>
          <ac:spMkLst>
            <pc:docMk/>
            <pc:sldMk cId="0" sldId="259"/>
            <ac:spMk id="15" creationId="{6E79DFC3-AD90-E4C1-E9BF-B9B37FE0885E}"/>
          </ac:spMkLst>
        </pc:spChg>
        <pc:spChg chg="add">
          <ac:chgData name="Ahmed Ayman" userId="9f77be32b93733cc" providerId="LiveId" clId="{DC375DCC-4829-4AD7-9237-65CE23F80538}" dt="2025-06-08T06:51:00.009" v="20"/>
          <ac:spMkLst>
            <pc:docMk/>
            <pc:sldMk cId="0" sldId="259"/>
            <ac:spMk id="16" creationId="{A8F0365E-F51D-33D3-FD9E-DB2EAB67B7DA}"/>
          </ac:spMkLst>
        </pc:spChg>
        <pc:spChg chg="add mod">
          <ac:chgData name="Ahmed Ayman" userId="9f77be32b93733cc" providerId="LiveId" clId="{DC375DCC-4829-4AD7-9237-65CE23F80538}" dt="2025-06-08T06:51:14.028" v="24" actId="20577"/>
          <ac:spMkLst>
            <pc:docMk/>
            <pc:sldMk cId="0" sldId="259"/>
            <ac:spMk id="17" creationId="{9C43AD7E-1170-6C1E-7FB8-4B3D2085E352}"/>
          </ac:spMkLst>
        </pc:spChg>
        <pc:spChg chg="add">
          <ac:chgData name="Ahmed Ayman" userId="9f77be32b93733cc" providerId="LiveId" clId="{DC375DCC-4829-4AD7-9237-65CE23F80538}" dt="2025-06-08T06:51:48.734" v="37"/>
          <ac:spMkLst>
            <pc:docMk/>
            <pc:sldMk cId="0" sldId="259"/>
            <ac:spMk id="18" creationId="{C51D7FD4-946A-AD05-99CC-6817AFABCE8D}"/>
          </ac:spMkLst>
        </pc:spChg>
        <pc:spChg chg="add">
          <ac:chgData name="Ahmed Ayman" userId="9f77be32b93733cc" providerId="LiveId" clId="{DC375DCC-4829-4AD7-9237-65CE23F80538}" dt="2025-06-08T06:51:48.734" v="37"/>
          <ac:spMkLst>
            <pc:docMk/>
            <pc:sldMk cId="0" sldId="259"/>
            <ac:spMk id="19" creationId="{B7BA2A5E-3E31-9611-C593-D8352717F313}"/>
          </ac:spMkLst>
        </pc:spChg>
        <pc:spChg chg="add">
          <ac:chgData name="Ahmed Ayman" userId="9f77be32b93733cc" providerId="LiveId" clId="{DC375DCC-4829-4AD7-9237-65CE23F80538}" dt="2025-06-08T06:51:48.734" v="37"/>
          <ac:spMkLst>
            <pc:docMk/>
            <pc:sldMk cId="0" sldId="259"/>
            <ac:spMk id="20" creationId="{F1DC7585-4997-B48F-1B0A-F980E67A359D}"/>
          </ac:spMkLst>
        </pc:spChg>
        <pc:spChg chg="add mod">
          <ac:chgData name="Ahmed Ayman" userId="9f77be32b93733cc" providerId="LiveId" clId="{DC375DCC-4829-4AD7-9237-65CE23F80538}" dt="2025-06-08T07:16:27.424" v="184" actId="1076"/>
          <ac:spMkLst>
            <pc:docMk/>
            <pc:sldMk cId="0" sldId="259"/>
            <ac:spMk id="22" creationId="{D76ED7F2-4BDB-F275-45B1-3BE90C1A653C}"/>
          </ac:spMkLst>
        </pc:spChg>
        <pc:spChg chg="add mod">
          <ac:chgData name="Ahmed Ayman" userId="9f77be32b93733cc" providerId="LiveId" clId="{DC375DCC-4829-4AD7-9237-65CE23F80538}" dt="2025-06-08T07:16:50.689" v="187" actId="2711"/>
          <ac:spMkLst>
            <pc:docMk/>
            <pc:sldMk cId="0" sldId="259"/>
            <ac:spMk id="24" creationId="{00607163-0563-27E7-EE04-62B54659D8AF}"/>
          </ac:spMkLst>
        </pc:spChg>
        <pc:picChg chg="add mod">
          <ac:chgData name="Ahmed Ayman" userId="9f77be32b93733cc" providerId="LiveId" clId="{DC375DCC-4829-4AD7-9237-65CE23F80538}" dt="2025-06-08T07:17:38.378" v="199" actId="1076"/>
          <ac:picMkLst>
            <pc:docMk/>
            <pc:sldMk cId="0" sldId="259"/>
            <ac:picMk id="26" creationId="{F2C37217-0664-338C-74E6-6205C2F4A4ED}"/>
          </ac:picMkLst>
        </pc:picChg>
      </pc:sldChg>
      <pc:sldChg chg="addSp delSp modSp mod ord modTransition">
        <pc:chgData name="Ahmed Ayman" userId="9f77be32b93733cc" providerId="LiveId" clId="{DC375DCC-4829-4AD7-9237-65CE23F80538}" dt="2025-06-08T14:45:46.967" v="934"/>
        <pc:sldMkLst>
          <pc:docMk/>
          <pc:sldMk cId="0" sldId="260"/>
        </pc:sldMkLst>
        <pc:spChg chg="mod">
          <ac:chgData name="Ahmed Ayman" userId="9f77be32b93733cc" providerId="LiveId" clId="{DC375DCC-4829-4AD7-9237-65CE23F80538}" dt="2025-06-08T14:37:08.596" v="861" actId="20577"/>
          <ac:spMkLst>
            <pc:docMk/>
            <pc:sldMk cId="0" sldId="260"/>
            <ac:spMk id="6" creationId="{00000000-0000-0000-0000-000000000000}"/>
          </ac:spMkLst>
        </pc:spChg>
        <pc:spChg chg="add del mod">
          <ac:chgData name="Ahmed Ayman" userId="9f77be32b93733cc" providerId="LiveId" clId="{DC375DCC-4829-4AD7-9237-65CE23F80538}" dt="2025-06-08T14:37:21.304" v="869" actId="113"/>
          <ac:spMkLst>
            <pc:docMk/>
            <pc:sldMk cId="0" sldId="260"/>
            <ac:spMk id="7" creationId="{00000000-0000-0000-0000-000000000000}"/>
          </ac:spMkLst>
        </pc:spChg>
        <pc:spChg chg="del mod">
          <ac:chgData name="Ahmed Ayman" userId="9f77be32b93733cc" providerId="LiveId" clId="{DC375DCC-4829-4AD7-9237-65CE23F80538}" dt="2025-06-08T07:30:16.341" v="295"/>
          <ac:spMkLst>
            <pc:docMk/>
            <pc:sldMk cId="0" sldId="260"/>
            <ac:spMk id="8" creationId="{00000000-0000-0000-0000-000000000000}"/>
          </ac:spMkLst>
        </pc:spChg>
      </pc:sldChg>
      <pc:sldChg chg="del ord">
        <pc:chgData name="Ahmed Ayman" userId="9f77be32b93733cc" providerId="LiveId" clId="{DC375DCC-4829-4AD7-9237-65CE23F80538}" dt="2025-06-08T14:45:25.865" v="932" actId="47"/>
        <pc:sldMkLst>
          <pc:docMk/>
          <pc:sldMk cId="0" sldId="261"/>
        </pc:sldMkLst>
      </pc:sldChg>
      <pc:sldChg chg="delSp modSp mod ord modTransition">
        <pc:chgData name="Ahmed Ayman" userId="9f77be32b93733cc" providerId="LiveId" clId="{DC375DCC-4829-4AD7-9237-65CE23F80538}" dt="2025-06-08T07:40:52.929" v="422"/>
        <pc:sldMkLst>
          <pc:docMk/>
          <pc:sldMk cId="0" sldId="262"/>
        </pc:sldMkLst>
        <pc:spChg chg="mod">
          <ac:chgData name="Ahmed Ayman" userId="9f77be32b93733cc" providerId="LiveId" clId="{DC375DCC-4829-4AD7-9237-65CE23F80538}" dt="2025-06-08T07:01:40.037" v="101" actId="1076"/>
          <ac:spMkLst>
            <pc:docMk/>
            <pc:sldMk cId="0" sldId="262"/>
            <ac:spMk id="9" creationId="{00000000-0000-0000-0000-000000000000}"/>
          </ac:spMkLst>
        </pc:spChg>
        <pc:spChg chg="del mod">
          <ac:chgData name="Ahmed Ayman" userId="9f77be32b93733cc" providerId="LiveId" clId="{DC375DCC-4829-4AD7-9237-65CE23F80538}" dt="2025-06-08T07:01:40.425" v="103"/>
          <ac:spMkLst>
            <pc:docMk/>
            <pc:sldMk cId="0" sldId="262"/>
            <ac:spMk id="10" creationId="{00000000-0000-0000-0000-000000000000}"/>
          </ac:spMkLst>
        </pc:spChg>
        <pc:spChg chg="del mod">
          <ac:chgData name="Ahmed Ayman" userId="9f77be32b93733cc" providerId="LiveId" clId="{DC375DCC-4829-4AD7-9237-65CE23F80538}" dt="2025-06-08T07:01:07.633" v="82"/>
          <ac:spMkLst>
            <pc:docMk/>
            <pc:sldMk cId="0" sldId="262"/>
            <ac:spMk id="11" creationId="{00000000-0000-0000-0000-000000000000}"/>
          </ac:spMkLst>
        </pc:spChg>
      </pc:sldChg>
      <pc:sldChg chg="addSp delSp modSp mod ord modTransition">
        <pc:chgData name="Ahmed Ayman" userId="9f77be32b93733cc" providerId="LiveId" clId="{DC375DCC-4829-4AD7-9237-65CE23F80538}" dt="2025-06-08T07:40:54.913" v="423"/>
        <pc:sldMkLst>
          <pc:docMk/>
          <pc:sldMk cId="0" sldId="263"/>
        </pc:sldMkLst>
        <pc:spChg chg="del">
          <ac:chgData name="Ahmed Ayman" userId="9f77be32b93733cc" providerId="LiveId" clId="{DC375DCC-4829-4AD7-9237-65CE23F80538}" dt="2025-06-08T07:01:52.877" v="105" actId="478"/>
          <ac:spMkLst>
            <pc:docMk/>
            <pc:sldMk cId="0" sldId="263"/>
            <ac:spMk id="2" creationId="{00000000-0000-0000-0000-000000000000}"/>
          </ac:spMkLst>
        </pc:spChg>
        <pc:spChg chg="del">
          <ac:chgData name="Ahmed Ayman" userId="9f77be32b93733cc" providerId="LiveId" clId="{DC375DCC-4829-4AD7-9237-65CE23F80538}" dt="2025-06-08T07:01:51.960" v="104" actId="478"/>
          <ac:spMkLst>
            <pc:docMk/>
            <pc:sldMk cId="0" sldId="263"/>
            <ac:spMk id="5" creationId="{00000000-0000-0000-0000-000000000000}"/>
          </ac:spMkLst>
        </pc:spChg>
        <pc:spChg chg="del mod">
          <ac:chgData name="Ahmed Ayman" userId="9f77be32b93733cc" providerId="LiveId" clId="{DC375DCC-4829-4AD7-9237-65CE23F80538}" dt="2025-06-08T07:02:05.424" v="112"/>
          <ac:spMkLst>
            <pc:docMk/>
            <pc:sldMk cId="0" sldId="263"/>
            <ac:spMk id="6" creationId="{00000000-0000-0000-0000-000000000000}"/>
          </ac:spMkLst>
        </pc:spChg>
        <pc:spChg chg="del mod">
          <ac:chgData name="Ahmed Ayman" userId="9f77be32b93733cc" providerId="LiveId" clId="{DC375DCC-4829-4AD7-9237-65CE23F80538}" dt="2025-06-08T07:02:05.424" v="110"/>
          <ac:spMkLst>
            <pc:docMk/>
            <pc:sldMk cId="0" sldId="263"/>
            <ac:spMk id="7" creationId="{00000000-0000-0000-0000-000000000000}"/>
          </ac:spMkLst>
        </pc:spChg>
        <pc:spChg chg="del mod">
          <ac:chgData name="Ahmed Ayman" userId="9f77be32b93733cc" providerId="LiveId" clId="{DC375DCC-4829-4AD7-9237-65CE23F80538}" dt="2025-06-08T07:02:08.511" v="115"/>
          <ac:spMkLst>
            <pc:docMk/>
            <pc:sldMk cId="0" sldId="263"/>
            <ac:spMk id="8" creationId="{00000000-0000-0000-0000-000000000000}"/>
          </ac:spMkLst>
        </pc:spChg>
        <pc:spChg chg="add mod">
          <ac:chgData name="Ahmed Ayman" userId="9f77be32b93733cc" providerId="LiveId" clId="{DC375DCC-4829-4AD7-9237-65CE23F80538}" dt="2025-06-08T07:02:57.556" v="124" actId="15"/>
          <ac:spMkLst>
            <pc:docMk/>
            <pc:sldMk cId="0" sldId="263"/>
            <ac:spMk id="11" creationId="{93037FCB-042F-201D-2B59-426421A61F6A}"/>
          </ac:spMkLst>
        </pc:spChg>
        <pc:spChg chg="add mod">
          <ac:chgData name="Ahmed Ayman" userId="9f77be32b93733cc" providerId="LiveId" clId="{DC375DCC-4829-4AD7-9237-65CE23F80538}" dt="2025-06-08T07:05:02.685" v="141" actId="2711"/>
          <ac:spMkLst>
            <pc:docMk/>
            <pc:sldMk cId="0" sldId="263"/>
            <ac:spMk id="13" creationId="{8D6EE39E-8753-2939-B7FE-9FECB4958CE4}"/>
          </ac:spMkLst>
        </pc:spChg>
      </pc:sldChg>
      <pc:sldChg chg="del ord">
        <pc:chgData name="Ahmed Ayman" userId="9f77be32b93733cc" providerId="LiveId" clId="{DC375DCC-4829-4AD7-9237-65CE23F80538}" dt="2025-06-08T14:45:26.610" v="933" actId="47"/>
        <pc:sldMkLst>
          <pc:docMk/>
          <pc:sldMk cId="0" sldId="264"/>
        </pc:sldMkLst>
      </pc:sldChg>
      <pc:sldChg chg="delSp modSp mod modTransition">
        <pc:chgData name="Ahmed Ayman" userId="9f77be32b93733cc" providerId="LiveId" clId="{DC375DCC-4829-4AD7-9237-65CE23F80538}" dt="2025-06-08T08:02:11.967" v="750"/>
        <pc:sldMkLst>
          <pc:docMk/>
          <pc:sldMk cId="0" sldId="265"/>
        </pc:sldMkLst>
        <pc:spChg chg="del">
          <ac:chgData name="Ahmed Ayman" userId="9f77be32b93733cc" providerId="LiveId" clId="{DC375DCC-4829-4AD7-9237-65CE23F80538}" dt="2025-06-08T07:49:12.900" v="633" actId="478"/>
          <ac:spMkLst>
            <pc:docMk/>
            <pc:sldMk cId="0" sldId="265"/>
            <ac:spMk id="8" creationId="{00000000-0000-0000-0000-000000000000}"/>
          </ac:spMkLst>
        </pc:spChg>
        <pc:spChg chg="del">
          <ac:chgData name="Ahmed Ayman" userId="9f77be32b93733cc" providerId="LiveId" clId="{DC375DCC-4829-4AD7-9237-65CE23F80538}" dt="2025-06-08T07:49:14.058" v="636" actId="478"/>
          <ac:spMkLst>
            <pc:docMk/>
            <pc:sldMk cId="0" sldId="265"/>
            <ac:spMk id="9" creationId="{00000000-0000-0000-0000-000000000000}"/>
          </ac:spMkLst>
        </pc:spChg>
        <pc:spChg chg="del">
          <ac:chgData name="Ahmed Ayman" userId="9f77be32b93733cc" providerId="LiveId" clId="{DC375DCC-4829-4AD7-9237-65CE23F80538}" dt="2025-06-08T07:49:18.336" v="638" actId="478"/>
          <ac:spMkLst>
            <pc:docMk/>
            <pc:sldMk cId="0" sldId="265"/>
            <ac:spMk id="10" creationId="{00000000-0000-0000-0000-000000000000}"/>
          </ac:spMkLst>
        </pc:spChg>
        <pc:spChg chg="del mod">
          <ac:chgData name="Ahmed Ayman" userId="9f77be32b93733cc" providerId="LiveId" clId="{DC375DCC-4829-4AD7-9237-65CE23F80538}" dt="2025-06-08T07:49:12.901" v="635"/>
          <ac:spMkLst>
            <pc:docMk/>
            <pc:sldMk cId="0" sldId="265"/>
            <ac:spMk id="11" creationId="{00000000-0000-0000-0000-000000000000}"/>
          </ac:spMkLst>
        </pc:spChg>
        <pc:spChg chg="del mod">
          <ac:chgData name="Ahmed Ayman" userId="9f77be32b93733cc" providerId="LiveId" clId="{DC375DCC-4829-4AD7-9237-65CE23F80538}" dt="2025-06-08T07:49:18.337" v="640"/>
          <ac:spMkLst>
            <pc:docMk/>
            <pc:sldMk cId="0" sldId="265"/>
            <ac:spMk id="12" creationId="{00000000-0000-0000-0000-000000000000}"/>
          </ac:spMkLst>
        </pc:spChg>
        <pc:spChg chg="del mod">
          <ac:chgData name="Ahmed Ayman" userId="9f77be32b93733cc" providerId="LiveId" clId="{DC375DCC-4829-4AD7-9237-65CE23F80538}" dt="2025-06-08T07:49:22.591" v="643"/>
          <ac:spMkLst>
            <pc:docMk/>
            <pc:sldMk cId="0" sldId="265"/>
            <ac:spMk id="13" creationId="{00000000-0000-0000-0000-000000000000}"/>
          </ac:spMkLst>
        </pc:spChg>
      </pc:sldChg>
      <pc:sldChg chg="addSp modSp ord modTransition setBg">
        <pc:chgData name="Ahmed Ayman" userId="9f77be32b93733cc" providerId="LiveId" clId="{DC375DCC-4829-4AD7-9237-65CE23F80538}" dt="2025-06-08T14:45:09.098" v="916"/>
        <pc:sldMkLst>
          <pc:docMk/>
          <pc:sldMk cId="0" sldId="266"/>
        </pc:sldMkLst>
        <pc:spChg chg="add mod">
          <ac:chgData name="Ahmed Ayman" userId="9f77be32b93733cc" providerId="LiveId" clId="{DC375DCC-4829-4AD7-9237-65CE23F80538}" dt="2025-06-08T06:49:29.449" v="5"/>
          <ac:spMkLst>
            <pc:docMk/>
            <pc:sldMk cId="0" sldId="266"/>
            <ac:spMk id="5" creationId="{75AE35C6-A5C9-B4CA-E757-4EECD375459F}"/>
          </ac:spMkLst>
        </pc:spChg>
        <pc:spChg chg="add mod">
          <ac:chgData name="Ahmed Ayman" userId="9f77be32b93733cc" providerId="LiveId" clId="{DC375DCC-4829-4AD7-9237-65CE23F80538}" dt="2025-06-08T06:49:29.449" v="5"/>
          <ac:spMkLst>
            <pc:docMk/>
            <pc:sldMk cId="0" sldId="266"/>
            <ac:spMk id="6" creationId="{36AEA4C8-8C2C-AC30-1EFD-B142B98804E4}"/>
          </ac:spMkLst>
        </pc:spChg>
        <pc:spChg chg="add mod">
          <ac:chgData name="Ahmed Ayman" userId="9f77be32b93733cc" providerId="LiveId" clId="{DC375DCC-4829-4AD7-9237-65CE23F80538}" dt="2025-06-08T06:49:29.449" v="5"/>
          <ac:spMkLst>
            <pc:docMk/>
            <pc:sldMk cId="0" sldId="266"/>
            <ac:spMk id="7" creationId="{7F935D11-E1E0-211A-9512-0146E28FC004}"/>
          </ac:spMkLst>
        </pc:spChg>
        <pc:spChg chg="add mod">
          <ac:chgData name="Ahmed Ayman" userId="9f77be32b93733cc" providerId="LiveId" clId="{DC375DCC-4829-4AD7-9237-65CE23F80538}" dt="2025-06-08T06:49:29.449" v="5"/>
          <ac:spMkLst>
            <pc:docMk/>
            <pc:sldMk cId="0" sldId="266"/>
            <ac:spMk id="8" creationId="{2203D6FF-EF2F-52FC-F0EC-A7E55B9E5640}"/>
          </ac:spMkLst>
        </pc:spChg>
        <pc:spChg chg="add mod">
          <ac:chgData name="Ahmed Ayman" userId="9f77be32b93733cc" providerId="LiveId" clId="{DC375DCC-4829-4AD7-9237-65CE23F80538}" dt="2025-06-08T06:49:29.449" v="5"/>
          <ac:spMkLst>
            <pc:docMk/>
            <pc:sldMk cId="0" sldId="266"/>
            <ac:spMk id="9" creationId="{7A6E562F-11B9-A3B8-D042-9045894DA4FF}"/>
          </ac:spMkLst>
        </pc:spChg>
        <pc:spChg chg="add mod">
          <ac:chgData name="Ahmed Ayman" userId="9f77be32b93733cc" providerId="LiveId" clId="{DC375DCC-4829-4AD7-9237-65CE23F80538}" dt="2025-06-08T06:49:29.449" v="5"/>
          <ac:spMkLst>
            <pc:docMk/>
            <pc:sldMk cId="0" sldId="266"/>
            <ac:spMk id="10" creationId="{4E93BF22-D5E6-241E-6496-2585BCD5D953}"/>
          </ac:spMkLst>
        </pc:spChg>
      </pc:sldChg>
      <pc:sldChg chg="addSp delSp modSp mod ord modTransition">
        <pc:chgData name="Ahmed Ayman" userId="9f77be32b93733cc" providerId="LiveId" clId="{DC375DCC-4829-4AD7-9237-65CE23F80538}" dt="2025-06-08T08:12:14.661" v="830" actId="2711"/>
        <pc:sldMkLst>
          <pc:docMk/>
          <pc:sldMk cId="0" sldId="267"/>
        </pc:sldMkLst>
        <pc:spChg chg="add mod">
          <ac:chgData name="Ahmed Ayman" userId="9f77be32b93733cc" providerId="LiveId" clId="{DC375DCC-4829-4AD7-9237-65CE23F80538}" dt="2025-06-08T08:11:42.282" v="825" actId="1076"/>
          <ac:spMkLst>
            <pc:docMk/>
            <pc:sldMk cId="0" sldId="267"/>
            <ac:spMk id="6" creationId="{8A2192CB-B99F-0D66-4AE6-1A37053D64D3}"/>
          </ac:spMkLst>
        </pc:spChg>
        <pc:spChg chg="add mod">
          <ac:chgData name="Ahmed Ayman" userId="9f77be32b93733cc" providerId="LiveId" clId="{DC375DCC-4829-4AD7-9237-65CE23F80538}" dt="2025-06-08T08:12:14.661" v="830" actId="2711"/>
          <ac:spMkLst>
            <pc:docMk/>
            <pc:sldMk cId="0" sldId="267"/>
            <ac:spMk id="7" creationId="{ADA03CE3-EEDB-C5FF-13EB-789EE62D6D54}"/>
          </ac:spMkLst>
        </pc:spChg>
        <pc:spChg chg="add del mod">
          <ac:chgData name="Ahmed Ayman" userId="9f77be32b93733cc" providerId="LiveId" clId="{DC375DCC-4829-4AD7-9237-65CE23F80538}" dt="2025-06-08T08:11:11.207" v="816"/>
          <ac:spMkLst>
            <pc:docMk/>
            <pc:sldMk cId="0" sldId="267"/>
            <ac:spMk id="8" creationId="{3800BDE0-3122-42B2-B8C3-7277B6F972C5}"/>
          </ac:spMkLst>
        </pc:spChg>
      </pc:sldChg>
      <pc:sldChg chg="addSp delSp modSp mod ord modTransition">
        <pc:chgData name="Ahmed Ayman" userId="9f77be32b93733cc" providerId="LiveId" clId="{DC375DCC-4829-4AD7-9237-65CE23F80538}" dt="2025-06-08T08:12:50.376" v="832" actId="2711"/>
        <pc:sldMkLst>
          <pc:docMk/>
          <pc:sldMk cId="0" sldId="268"/>
        </pc:sldMkLst>
        <pc:spChg chg="del">
          <ac:chgData name="Ahmed Ayman" userId="9f77be32b93733cc" providerId="LiveId" clId="{DC375DCC-4829-4AD7-9237-65CE23F80538}" dt="2025-06-08T07:14:46.148" v="162" actId="478"/>
          <ac:spMkLst>
            <pc:docMk/>
            <pc:sldMk cId="0" sldId="268"/>
            <ac:spMk id="5" creationId="{00000000-0000-0000-0000-000000000000}"/>
          </ac:spMkLst>
        </pc:spChg>
        <pc:spChg chg="add mod">
          <ac:chgData name="Ahmed Ayman" userId="9f77be32b93733cc" providerId="LiveId" clId="{DC375DCC-4829-4AD7-9237-65CE23F80538}" dt="2025-06-08T07:12:51.704" v="147" actId="207"/>
          <ac:spMkLst>
            <pc:docMk/>
            <pc:sldMk cId="0" sldId="268"/>
            <ac:spMk id="7" creationId="{986FF24B-BEE5-401E-1209-7A5184DB960F}"/>
          </ac:spMkLst>
        </pc:spChg>
        <pc:spChg chg="add mod">
          <ac:chgData name="Ahmed Ayman" userId="9f77be32b93733cc" providerId="LiveId" clId="{DC375DCC-4829-4AD7-9237-65CE23F80538}" dt="2025-06-08T07:13:57.364" v="156" actId="255"/>
          <ac:spMkLst>
            <pc:docMk/>
            <pc:sldMk cId="0" sldId="268"/>
            <ac:spMk id="9" creationId="{DE3F48F7-54EB-DCC2-AE29-D292930A169F}"/>
          </ac:spMkLst>
        </pc:spChg>
        <pc:spChg chg="add mod">
          <ac:chgData name="Ahmed Ayman" userId="9f77be32b93733cc" providerId="LiveId" clId="{DC375DCC-4829-4AD7-9237-65CE23F80538}" dt="2025-06-08T08:12:50.376" v="832" actId="2711"/>
          <ac:spMkLst>
            <pc:docMk/>
            <pc:sldMk cId="0" sldId="268"/>
            <ac:spMk id="11" creationId="{16E8CB8E-7A7B-9494-B390-C856B67C92F1}"/>
          </ac:spMkLst>
        </pc:spChg>
        <pc:picChg chg="add mod">
          <ac:chgData name="Ahmed Ayman" userId="9f77be32b93733cc" providerId="LiveId" clId="{DC375DCC-4829-4AD7-9237-65CE23F80538}" dt="2025-06-08T07:15:23.010" v="170" actId="14100"/>
          <ac:picMkLst>
            <pc:docMk/>
            <pc:sldMk cId="0" sldId="268"/>
            <ac:picMk id="13" creationId="{BA205A3D-E066-95AD-DAF0-20D59156BE09}"/>
          </ac:picMkLst>
        </pc:picChg>
      </pc:sldChg>
      <pc:sldChg chg="addSp delSp modSp mod ord modTransition">
        <pc:chgData name="Ahmed Ayman" userId="9f77be32b93733cc" providerId="LiveId" clId="{DC375DCC-4829-4AD7-9237-65CE23F80538}" dt="2025-06-09T15:47:56.128" v="1000" actId="1076"/>
        <pc:sldMkLst>
          <pc:docMk/>
          <pc:sldMk cId="0" sldId="269"/>
        </pc:sldMkLst>
        <pc:spChg chg="add mod">
          <ac:chgData name="Ahmed Ayman" userId="9f77be32b93733cc" providerId="LiveId" clId="{DC375DCC-4829-4AD7-9237-65CE23F80538}" dt="2025-06-08T07:18:33.699" v="210" actId="1076"/>
          <ac:spMkLst>
            <pc:docMk/>
            <pc:sldMk cId="0" sldId="269"/>
            <ac:spMk id="6" creationId="{A114B5AD-F6FA-4D5E-81CD-BE69D5109AC1}"/>
          </ac:spMkLst>
        </pc:spChg>
        <pc:spChg chg="add mod">
          <ac:chgData name="Ahmed Ayman" userId="9f77be32b93733cc" providerId="LiveId" clId="{DC375DCC-4829-4AD7-9237-65CE23F80538}" dt="2025-06-08T08:13:00.842" v="833" actId="2711"/>
          <ac:spMkLst>
            <pc:docMk/>
            <pc:sldMk cId="0" sldId="269"/>
            <ac:spMk id="8" creationId="{730F9A0A-6FD2-D58D-4EFF-E2E987786A20}"/>
          </ac:spMkLst>
        </pc:spChg>
        <pc:picChg chg="add mod">
          <ac:chgData name="Ahmed Ayman" userId="9f77be32b93733cc" providerId="LiveId" clId="{DC375DCC-4829-4AD7-9237-65CE23F80538}" dt="2025-06-09T15:47:56.128" v="1000" actId="1076"/>
          <ac:picMkLst>
            <pc:docMk/>
            <pc:sldMk cId="0" sldId="269"/>
            <ac:picMk id="7" creationId="{F0FBDDD5-C817-B75F-CE69-AE569EF69C07}"/>
          </ac:picMkLst>
        </pc:picChg>
        <pc:picChg chg="add del mod">
          <ac:chgData name="Ahmed Ayman" userId="9f77be32b93733cc" providerId="LiveId" clId="{DC375DCC-4829-4AD7-9237-65CE23F80538}" dt="2025-06-09T15:47:38.234" v="995" actId="478"/>
          <ac:picMkLst>
            <pc:docMk/>
            <pc:sldMk cId="0" sldId="269"/>
            <ac:picMk id="10" creationId="{7131E364-779C-10B0-5F7E-C7EA72420284}"/>
          </ac:picMkLst>
        </pc:picChg>
      </pc:sldChg>
      <pc:sldChg chg="addSp delSp modSp mod ord modTransition">
        <pc:chgData name="Ahmed Ayman" userId="9f77be32b93733cc" providerId="LiveId" clId="{DC375DCC-4829-4AD7-9237-65CE23F80538}" dt="2025-06-08T08:13:16.937" v="835" actId="2711"/>
        <pc:sldMkLst>
          <pc:docMk/>
          <pc:sldMk cId="0" sldId="270"/>
        </pc:sldMkLst>
        <pc:spChg chg="del">
          <ac:chgData name="Ahmed Ayman" userId="9f77be32b93733cc" providerId="LiveId" clId="{DC375DCC-4829-4AD7-9237-65CE23F80538}" dt="2025-06-08T07:21:44.401" v="242" actId="478"/>
          <ac:spMkLst>
            <pc:docMk/>
            <pc:sldMk cId="0" sldId="270"/>
            <ac:spMk id="5" creationId="{00000000-0000-0000-0000-000000000000}"/>
          </ac:spMkLst>
        </pc:spChg>
        <pc:spChg chg="add del mod">
          <ac:chgData name="Ahmed Ayman" userId="9f77be32b93733cc" providerId="LiveId" clId="{DC375DCC-4829-4AD7-9237-65CE23F80538}" dt="2025-06-08T07:21:47.997" v="244" actId="21"/>
          <ac:spMkLst>
            <pc:docMk/>
            <pc:sldMk cId="0" sldId="270"/>
            <ac:spMk id="6" creationId="{F344FD48-2B97-D5A4-71A0-791A0FEB76DC}"/>
          </ac:spMkLst>
        </pc:spChg>
        <pc:spChg chg="add mod">
          <ac:chgData name="Ahmed Ayman" userId="9f77be32b93733cc" providerId="LiveId" clId="{DC375DCC-4829-4AD7-9237-65CE23F80538}" dt="2025-06-08T07:22:11.293" v="249" actId="21"/>
          <ac:spMkLst>
            <pc:docMk/>
            <pc:sldMk cId="0" sldId="270"/>
            <ac:spMk id="8" creationId="{D695CBBC-A4C3-59A4-95C9-949DB85496EB}"/>
          </ac:spMkLst>
        </pc:spChg>
        <pc:spChg chg="add mod">
          <ac:chgData name="Ahmed Ayman" userId="9f77be32b93733cc" providerId="LiveId" clId="{DC375DCC-4829-4AD7-9237-65CE23F80538}" dt="2025-06-08T08:13:16.937" v="835" actId="2711"/>
          <ac:spMkLst>
            <pc:docMk/>
            <pc:sldMk cId="0" sldId="270"/>
            <ac:spMk id="10" creationId="{A6C072D7-3BD0-3650-B03B-790CFCA39F5E}"/>
          </ac:spMkLst>
        </pc:spChg>
        <pc:picChg chg="add mod">
          <ac:chgData name="Ahmed Ayman" userId="9f77be32b93733cc" providerId="LiveId" clId="{DC375DCC-4829-4AD7-9237-65CE23F80538}" dt="2025-06-08T07:23:40.856" v="258" actId="1076"/>
          <ac:picMkLst>
            <pc:docMk/>
            <pc:sldMk cId="0" sldId="270"/>
            <ac:picMk id="12" creationId="{BE324AB3-CB39-C2E0-C908-5BF2F77A2A61}"/>
          </ac:picMkLst>
        </pc:picChg>
      </pc:sldChg>
      <pc:sldChg chg="addSp modSp mod ord modTransition">
        <pc:chgData name="Ahmed Ayman" userId="9f77be32b93733cc" providerId="LiveId" clId="{DC375DCC-4829-4AD7-9237-65CE23F80538}" dt="2025-06-08T08:13:10.820" v="834" actId="2711"/>
        <pc:sldMkLst>
          <pc:docMk/>
          <pc:sldMk cId="0" sldId="271"/>
        </pc:sldMkLst>
        <pc:spChg chg="add mod">
          <ac:chgData name="Ahmed Ayman" userId="9f77be32b93733cc" providerId="LiveId" clId="{DC375DCC-4829-4AD7-9237-65CE23F80538}" dt="2025-06-08T07:20:06.226" v="228" actId="1076"/>
          <ac:spMkLst>
            <pc:docMk/>
            <pc:sldMk cId="0" sldId="271"/>
            <ac:spMk id="6" creationId="{2D58FE70-6FB7-B8C3-D6ED-27A671EFFA47}"/>
          </ac:spMkLst>
        </pc:spChg>
        <pc:spChg chg="add mod">
          <ac:chgData name="Ahmed Ayman" userId="9f77be32b93733cc" providerId="LiveId" clId="{DC375DCC-4829-4AD7-9237-65CE23F80538}" dt="2025-06-08T08:13:10.820" v="834" actId="2711"/>
          <ac:spMkLst>
            <pc:docMk/>
            <pc:sldMk cId="0" sldId="271"/>
            <ac:spMk id="8" creationId="{312DD1F7-AEDB-010D-34B7-FFE9895A92F7}"/>
          </ac:spMkLst>
        </pc:spChg>
        <pc:picChg chg="add mod">
          <ac:chgData name="Ahmed Ayman" userId="9f77be32b93733cc" providerId="LiveId" clId="{DC375DCC-4829-4AD7-9237-65CE23F80538}" dt="2025-06-08T07:21:10.379" v="238" actId="1076"/>
          <ac:picMkLst>
            <pc:docMk/>
            <pc:sldMk cId="0" sldId="271"/>
            <ac:picMk id="10" creationId="{06069FCC-54CA-1C08-5B8C-59782692041E}"/>
          </ac:picMkLst>
        </pc:picChg>
      </pc:sldChg>
      <pc:sldChg chg="addSp delSp modSp mod ord modTransition">
        <pc:chgData name="Ahmed Ayman" userId="9f77be32b93733cc" providerId="LiveId" clId="{DC375DCC-4829-4AD7-9237-65CE23F80538}" dt="2025-06-08T08:14:49.065" v="847"/>
        <pc:sldMkLst>
          <pc:docMk/>
          <pc:sldMk cId="0" sldId="272"/>
        </pc:sldMkLst>
        <pc:spChg chg="del">
          <ac:chgData name="Ahmed Ayman" userId="9f77be32b93733cc" providerId="LiveId" clId="{DC375DCC-4829-4AD7-9237-65CE23F80538}" dt="2025-06-08T08:05:56.190" v="769" actId="478"/>
          <ac:spMkLst>
            <pc:docMk/>
            <pc:sldMk cId="0" sldId="272"/>
            <ac:spMk id="5" creationId="{00000000-0000-0000-0000-000000000000}"/>
          </ac:spMkLst>
        </pc:spChg>
        <pc:spChg chg="add mod">
          <ac:chgData name="Ahmed Ayman" userId="9f77be32b93733cc" providerId="LiveId" clId="{DC375DCC-4829-4AD7-9237-65CE23F80538}" dt="2025-06-08T08:07:51.630" v="786" actId="1076"/>
          <ac:spMkLst>
            <pc:docMk/>
            <pc:sldMk cId="0" sldId="272"/>
            <ac:spMk id="7" creationId="{5C04436F-47A0-8356-A530-47FA80C3AD92}"/>
          </ac:spMkLst>
        </pc:spChg>
        <pc:spChg chg="add mod">
          <ac:chgData name="Ahmed Ayman" userId="9f77be32b93733cc" providerId="LiveId" clId="{DC375DCC-4829-4AD7-9237-65CE23F80538}" dt="2025-06-08T08:12:31.218" v="831" actId="2711"/>
          <ac:spMkLst>
            <pc:docMk/>
            <pc:sldMk cId="0" sldId="272"/>
            <ac:spMk id="9" creationId="{30A9F8EE-BDF9-D53F-AA3B-DDC1EB8F29E5}"/>
          </ac:spMkLst>
        </pc:spChg>
        <pc:spChg chg="add mod">
          <ac:chgData name="Ahmed Ayman" userId="9f77be32b93733cc" providerId="LiveId" clId="{DC375DCC-4829-4AD7-9237-65CE23F80538}" dt="2025-06-08T08:08:01.457" v="787" actId="1076"/>
          <ac:spMkLst>
            <pc:docMk/>
            <pc:sldMk cId="0" sldId="272"/>
            <ac:spMk id="11" creationId="{6802EFEF-FB72-D5E5-740E-FB2321F22BB0}"/>
          </ac:spMkLst>
        </pc:spChg>
      </pc:sldChg>
      <pc:sldChg chg="addSp delSp modSp mod ord modTransition">
        <pc:chgData name="Ahmed Ayman" userId="9f77be32b93733cc" providerId="LiveId" clId="{DC375DCC-4829-4AD7-9237-65CE23F80538}" dt="2025-06-08T07:41:13.730" v="432"/>
        <pc:sldMkLst>
          <pc:docMk/>
          <pc:sldMk cId="0" sldId="273"/>
        </pc:sldMkLst>
        <pc:spChg chg="add">
          <ac:chgData name="Ahmed Ayman" userId="9f77be32b93733cc" providerId="LiveId" clId="{DC375DCC-4829-4AD7-9237-65CE23F80538}" dt="2025-06-08T06:58:33.772" v="76"/>
          <ac:spMkLst>
            <pc:docMk/>
            <pc:sldMk cId="0" sldId="273"/>
            <ac:spMk id="5" creationId="{57DAE4E2-605B-A6C2-06DB-8152E0354C9B}"/>
          </ac:spMkLst>
        </pc:spChg>
        <pc:spChg chg="add mod">
          <ac:chgData name="Ahmed Ayman" userId="9f77be32b93733cc" providerId="LiveId" clId="{DC375DCC-4829-4AD7-9237-65CE23F80538}" dt="2025-06-08T06:58:37.117" v="78"/>
          <ac:spMkLst>
            <pc:docMk/>
            <pc:sldMk cId="0" sldId="273"/>
            <ac:spMk id="6" creationId="{6E631D47-ABFD-4A8F-6999-802036C69818}"/>
          </ac:spMkLst>
        </pc:spChg>
        <pc:spChg chg="add del mod">
          <ac:chgData name="Ahmed Ayman" userId="9f77be32b93733cc" providerId="LiveId" clId="{DC375DCC-4829-4AD7-9237-65CE23F80538}" dt="2025-06-08T07:38:09.229" v="394" actId="478"/>
          <ac:spMkLst>
            <pc:docMk/>
            <pc:sldMk cId="0" sldId="273"/>
            <ac:spMk id="7" creationId="{455051AB-6F7F-825D-77E8-94D5D864FB21}"/>
          </ac:spMkLst>
        </pc:spChg>
        <pc:spChg chg="add">
          <ac:chgData name="Ahmed Ayman" userId="9f77be32b93733cc" providerId="LiveId" clId="{DC375DCC-4829-4AD7-9237-65CE23F80538}" dt="2025-06-08T07:29:19.956" v="289"/>
          <ac:spMkLst>
            <pc:docMk/>
            <pc:sldMk cId="0" sldId="273"/>
            <ac:spMk id="8" creationId="{3A888E95-0264-1673-720D-FDA238652857}"/>
          </ac:spMkLst>
        </pc:spChg>
        <pc:spChg chg="add mod">
          <ac:chgData name="Ahmed Ayman" userId="9f77be32b93733cc" providerId="LiveId" clId="{DC375DCC-4829-4AD7-9237-65CE23F80538}" dt="2025-06-08T07:37:58.769" v="390" actId="1076"/>
          <ac:spMkLst>
            <pc:docMk/>
            <pc:sldMk cId="0" sldId="273"/>
            <ac:spMk id="10" creationId="{D96A1BF3-17E9-F97D-4CAF-7AB0E3787616}"/>
          </ac:spMkLst>
        </pc:spChg>
        <pc:picChg chg="add mod">
          <ac:chgData name="Ahmed Ayman" userId="9f77be32b93733cc" providerId="LiveId" clId="{DC375DCC-4829-4AD7-9237-65CE23F80538}" dt="2025-06-08T07:38:23.258" v="397" actId="1076"/>
          <ac:picMkLst>
            <pc:docMk/>
            <pc:sldMk cId="0" sldId="273"/>
            <ac:picMk id="12" creationId="{87516DB4-385E-756E-FCD1-9A56025DA6E6}"/>
          </ac:picMkLst>
        </pc:picChg>
      </pc:sldChg>
      <pc:sldChg chg="addSp delSp modSp mod ord modTransition">
        <pc:chgData name="Ahmed Ayman" userId="9f77be32b93733cc" providerId="LiveId" clId="{DC375DCC-4829-4AD7-9237-65CE23F80538}" dt="2025-06-08T08:10:18.615" v="811" actId="1076"/>
        <pc:sldMkLst>
          <pc:docMk/>
          <pc:sldMk cId="0" sldId="274"/>
        </pc:sldMkLst>
        <pc:spChg chg="mod">
          <ac:chgData name="Ahmed Ayman" userId="9f77be32b93733cc" providerId="LiveId" clId="{DC375DCC-4829-4AD7-9237-65CE23F80538}" dt="2025-06-08T08:10:05.159" v="808" actId="1076"/>
          <ac:spMkLst>
            <pc:docMk/>
            <pc:sldMk cId="0" sldId="274"/>
            <ac:spMk id="3" creationId="{00000000-0000-0000-0000-000000000000}"/>
          </ac:spMkLst>
        </pc:spChg>
        <pc:spChg chg="add">
          <ac:chgData name="Ahmed Ayman" userId="9f77be32b93733cc" providerId="LiveId" clId="{DC375DCC-4829-4AD7-9237-65CE23F80538}" dt="2025-06-08T08:09:05.350" v="793"/>
          <ac:spMkLst>
            <pc:docMk/>
            <pc:sldMk cId="0" sldId="274"/>
            <ac:spMk id="5" creationId="{58A2FA2C-4111-4FBF-62A0-19EC6735BF18}"/>
          </ac:spMkLst>
        </pc:spChg>
        <pc:spChg chg="add del mod">
          <ac:chgData name="Ahmed Ayman" userId="9f77be32b93733cc" providerId="LiveId" clId="{DC375DCC-4829-4AD7-9237-65CE23F80538}" dt="2025-06-08T08:08:16.068" v="790"/>
          <ac:spMkLst>
            <pc:docMk/>
            <pc:sldMk cId="0" sldId="274"/>
            <ac:spMk id="6" creationId="{85F6234A-7B50-7887-2349-26DA9022DE2F}"/>
          </ac:spMkLst>
        </pc:spChg>
        <pc:spChg chg="add">
          <ac:chgData name="Ahmed Ayman" userId="9f77be32b93733cc" providerId="LiveId" clId="{DC375DCC-4829-4AD7-9237-65CE23F80538}" dt="2025-06-08T08:09:05.350" v="793"/>
          <ac:spMkLst>
            <pc:docMk/>
            <pc:sldMk cId="0" sldId="274"/>
            <ac:spMk id="7" creationId="{97429364-DB64-F2D1-0D74-0B573CD34D19}"/>
          </ac:spMkLst>
        </pc:spChg>
        <pc:spChg chg="add mod">
          <ac:chgData name="Ahmed Ayman" userId="9f77be32b93733cc" providerId="LiveId" clId="{DC375DCC-4829-4AD7-9237-65CE23F80538}" dt="2025-06-08T08:10:14.473" v="810" actId="1076"/>
          <ac:spMkLst>
            <pc:docMk/>
            <pc:sldMk cId="0" sldId="274"/>
            <ac:spMk id="8" creationId="{6D9971EE-400E-C818-1B98-D480FF5149E2}"/>
          </ac:spMkLst>
        </pc:spChg>
        <pc:spChg chg="add">
          <ac:chgData name="Ahmed Ayman" userId="9f77be32b93733cc" providerId="LiveId" clId="{DC375DCC-4829-4AD7-9237-65CE23F80538}" dt="2025-06-08T08:09:05.350" v="793"/>
          <ac:spMkLst>
            <pc:docMk/>
            <pc:sldMk cId="0" sldId="274"/>
            <ac:spMk id="9" creationId="{F8C14558-BDBA-CF81-4E88-D2C8BA4F6159}"/>
          </ac:spMkLst>
        </pc:spChg>
        <pc:spChg chg="add mod">
          <ac:chgData name="Ahmed Ayman" userId="9f77be32b93733cc" providerId="LiveId" clId="{DC375DCC-4829-4AD7-9237-65CE23F80538}" dt="2025-06-08T08:10:18.615" v="811" actId="1076"/>
          <ac:spMkLst>
            <pc:docMk/>
            <pc:sldMk cId="0" sldId="274"/>
            <ac:spMk id="11" creationId="{DCDBBEB2-8615-EC73-A815-99C20D13F732}"/>
          </ac:spMkLst>
        </pc:spChg>
      </pc:sldChg>
      <pc:sldChg chg="addSp modSp mod ord modTransition">
        <pc:chgData name="Ahmed Ayman" userId="9f77be32b93733cc" providerId="LiveId" clId="{DC375DCC-4829-4AD7-9237-65CE23F80538}" dt="2025-06-08T08:13:21.553" v="836" actId="2711"/>
        <pc:sldMkLst>
          <pc:docMk/>
          <pc:sldMk cId="0" sldId="275"/>
        </pc:sldMkLst>
        <pc:spChg chg="add mod">
          <ac:chgData name="Ahmed Ayman" userId="9f77be32b93733cc" providerId="LiveId" clId="{DC375DCC-4829-4AD7-9237-65CE23F80538}" dt="2025-06-08T07:26:52.549" v="283" actId="1076"/>
          <ac:spMkLst>
            <pc:docMk/>
            <pc:sldMk cId="0" sldId="275"/>
            <ac:spMk id="6" creationId="{4019F18D-869E-7A01-0482-961B0D3ED0A1}"/>
          </ac:spMkLst>
        </pc:spChg>
        <pc:spChg chg="add mod">
          <ac:chgData name="Ahmed Ayman" userId="9f77be32b93733cc" providerId="LiveId" clId="{DC375DCC-4829-4AD7-9237-65CE23F80538}" dt="2025-06-08T08:13:21.553" v="836" actId="2711"/>
          <ac:spMkLst>
            <pc:docMk/>
            <pc:sldMk cId="0" sldId="275"/>
            <ac:spMk id="8" creationId="{F761BD43-82C0-16EC-7933-9D3CE1B560A1}"/>
          </ac:spMkLst>
        </pc:spChg>
        <pc:picChg chg="add mod">
          <ac:chgData name="Ahmed Ayman" userId="9f77be32b93733cc" providerId="LiveId" clId="{DC375DCC-4829-4AD7-9237-65CE23F80538}" dt="2025-06-08T07:26:16.290" v="274" actId="1076"/>
          <ac:picMkLst>
            <pc:docMk/>
            <pc:sldMk cId="0" sldId="275"/>
            <ac:picMk id="10" creationId="{78F640E7-36A3-D405-981A-960A27F6AF1F}"/>
          </ac:picMkLst>
        </pc:picChg>
        <pc:picChg chg="add mod">
          <ac:chgData name="Ahmed Ayman" userId="9f77be32b93733cc" providerId="LiveId" clId="{DC375DCC-4829-4AD7-9237-65CE23F80538}" dt="2025-06-08T07:26:45.794" v="282" actId="1076"/>
          <ac:picMkLst>
            <pc:docMk/>
            <pc:sldMk cId="0" sldId="275"/>
            <ac:picMk id="12" creationId="{2C3BC3C1-C301-517A-5ADF-286FE933664D}"/>
          </ac:picMkLst>
        </pc:picChg>
      </pc:sldChg>
      <pc:sldChg chg="addSp delSp modSp mod ord modTransition">
        <pc:chgData name="Ahmed Ayman" userId="9f77be32b93733cc" providerId="LiveId" clId="{DC375DCC-4829-4AD7-9237-65CE23F80538}" dt="2025-06-08T08:13:28.923" v="837" actId="2711"/>
        <pc:sldMkLst>
          <pc:docMk/>
          <pc:sldMk cId="0" sldId="276"/>
        </pc:sldMkLst>
        <pc:spChg chg="add">
          <ac:chgData name="Ahmed Ayman" userId="9f77be32b93733cc" providerId="LiveId" clId="{DC375DCC-4829-4AD7-9237-65CE23F80538}" dt="2025-06-08T07:29:03.849" v="286"/>
          <ac:spMkLst>
            <pc:docMk/>
            <pc:sldMk cId="0" sldId="276"/>
            <ac:spMk id="5" creationId="{25C8F194-49AC-2847-13CB-62F37501D57C}"/>
          </ac:spMkLst>
        </pc:spChg>
        <pc:spChg chg="add mod">
          <ac:chgData name="Ahmed Ayman" userId="9f77be32b93733cc" providerId="LiveId" clId="{DC375DCC-4829-4AD7-9237-65CE23F80538}" dt="2025-06-08T07:29:13.953" v="288"/>
          <ac:spMkLst>
            <pc:docMk/>
            <pc:sldMk cId="0" sldId="276"/>
            <ac:spMk id="6" creationId="{AFF3FDA6-D945-71F3-7F28-B5C243CC6859}"/>
          </ac:spMkLst>
        </pc:spChg>
        <pc:spChg chg="add">
          <ac:chgData name="Ahmed Ayman" userId="9f77be32b93733cc" providerId="LiveId" clId="{DC375DCC-4829-4AD7-9237-65CE23F80538}" dt="2025-06-08T07:29:38.857" v="290"/>
          <ac:spMkLst>
            <pc:docMk/>
            <pc:sldMk cId="0" sldId="276"/>
            <ac:spMk id="7" creationId="{60390721-CD28-1C10-DAFA-9BD251D55B90}"/>
          </ac:spMkLst>
        </pc:spChg>
        <pc:spChg chg="add mod">
          <ac:chgData name="Ahmed Ayman" userId="9f77be32b93733cc" providerId="LiveId" clId="{DC375DCC-4829-4AD7-9237-65CE23F80538}" dt="2025-06-08T07:29:48.030" v="292"/>
          <ac:spMkLst>
            <pc:docMk/>
            <pc:sldMk cId="0" sldId="276"/>
            <ac:spMk id="8" creationId="{4576D3BA-9FF5-95AA-B614-2BE4D5BB79D0}"/>
          </ac:spMkLst>
        </pc:spChg>
        <pc:spChg chg="add mod">
          <ac:chgData name="Ahmed Ayman" userId="9f77be32b93733cc" providerId="LiveId" clId="{DC375DCC-4829-4AD7-9237-65CE23F80538}" dt="2025-06-08T07:30:47.676" v="310" actId="20577"/>
          <ac:spMkLst>
            <pc:docMk/>
            <pc:sldMk cId="0" sldId="276"/>
            <ac:spMk id="9" creationId="{D340F4D0-0061-ED9D-EFDE-E32A1F3AEAA7}"/>
          </ac:spMkLst>
        </pc:spChg>
        <pc:spChg chg="add mod">
          <ac:chgData name="Ahmed Ayman" userId="9f77be32b93733cc" providerId="LiveId" clId="{DC375DCC-4829-4AD7-9237-65CE23F80538}" dt="2025-06-08T07:30:24.629" v="297"/>
          <ac:spMkLst>
            <pc:docMk/>
            <pc:sldMk cId="0" sldId="276"/>
            <ac:spMk id="10" creationId="{5321BEC9-1FD8-C370-E90F-72EF1CF3CAF6}"/>
          </ac:spMkLst>
        </pc:spChg>
        <pc:spChg chg="add">
          <ac:chgData name="Ahmed Ayman" userId="9f77be32b93733cc" providerId="LiveId" clId="{DC375DCC-4829-4AD7-9237-65CE23F80538}" dt="2025-06-08T07:30:35.034" v="298"/>
          <ac:spMkLst>
            <pc:docMk/>
            <pc:sldMk cId="0" sldId="276"/>
            <ac:spMk id="11" creationId="{77444909-B0FA-91C3-9D4B-AAC65254955C}"/>
          </ac:spMkLst>
        </pc:spChg>
        <pc:spChg chg="add">
          <ac:chgData name="Ahmed Ayman" userId="9f77be32b93733cc" providerId="LiveId" clId="{DC375DCC-4829-4AD7-9237-65CE23F80538}" dt="2025-06-08T07:30:41.775" v="307"/>
          <ac:spMkLst>
            <pc:docMk/>
            <pc:sldMk cId="0" sldId="276"/>
            <ac:spMk id="12" creationId="{6954EB3D-C9D3-D40B-6A14-79FCE6FA8189}"/>
          </ac:spMkLst>
        </pc:spChg>
        <pc:spChg chg="add del">
          <ac:chgData name="Ahmed Ayman" userId="9f77be32b93733cc" providerId="LiveId" clId="{DC375DCC-4829-4AD7-9237-65CE23F80538}" dt="2025-06-08T07:31:11.322" v="312" actId="22"/>
          <ac:spMkLst>
            <pc:docMk/>
            <pc:sldMk cId="0" sldId="276"/>
            <ac:spMk id="14" creationId="{E690D4FB-9EF7-414B-9852-17AB06202005}"/>
          </ac:spMkLst>
        </pc:spChg>
        <pc:spChg chg="add del">
          <ac:chgData name="Ahmed Ayman" userId="9f77be32b93733cc" providerId="LiveId" clId="{DC375DCC-4829-4AD7-9237-65CE23F80538}" dt="2025-06-08T07:31:50.553" v="317" actId="22"/>
          <ac:spMkLst>
            <pc:docMk/>
            <pc:sldMk cId="0" sldId="276"/>
            <ac:spMk id="16" creationId="{9A839769-F742-D9F4-2834-D549C603A4C3}"/>
          </ac:spMkLst>
        </pc:spChg>
        <pc:spChg chg="add">
          <ac:chgData name="Ahmed Ayman" userId="9f77be32b93733cc" providerId="LiveId" clId="{DC375DCC-4829-4AD7-9237-65CE23F80538}" dt="2025-06-08T07:31:44.496" v="314"/>
          <ac:spMkLst>
            <pc:docMk/>
            <pc:sldMk cId="0" sldId="276"/>
            <ac:spMk id="17" creationId="{E69DEF77-5AEE-CB94-284D-A8E21F2AA169}"/>
          </ac:spMkLst>
        </pc:spChg>
        <pc:spChg chg="add mod">
          <ac:chgData name="Ahmed Ayman" userId="9f77be32b93733cc" providerId="LiveId" clId="{DC375DCC-4829-4AD7-9237-65CE23F80538}" dt="2025-06-08T07:31:48.738" v="316"/>
          <ac:spMkLst>
            <pc:docMk/>
            <pc:sldMk cId="0" sldId="276"/>
            <ac:spMk id="18" creationId="{F4B0FD98-344F-B8EE-E0D8-0771E7E75B32}"/>
          </ac:spMkLst>
        </pc:spChg>
        <pc:spChg chg="add mod">
          <ac:chgData name="Ahmed Ayman" userId="9f77be32b93733cc" providerId="LiveId" clId="{DC375DCC-4829-4AD7-9237-65CE23F80538}" dt="2025-06-08T07:34:34.425" v="345" actId="1076"/>
          <ac:spMkLst>
            <pc:docMk/>
            <pc:sldMk cId="0" sldId="276"/>
            <ac:spMk id="20" creationId="{F69B3B2B-7A41-62F4-7499-442BF32F475D}"/>
          </ac:spMkLst>
        </pc:spChg>
        <pc:spChg chg="add mod">
          <ac:chgData name="Ahmed Ayman" userId="9f77be32b93733cc" providerId="LiveId" clId="{DC375DCC-4829-4AD7-9237-65CE23F80538}" dt="2025-06-08T08:13:28.923" v="837" actId="2711"/>
          <ac:spMkLst>
            <pc:docMk/>
            <pc:sldMk cId="0" sldId="276"/>
            <ac:spMk id="22" creationId="{AD446265-495B-BCE0-446C-4E4387675B89}"/>
          </ac:spMkLst>
        </pc:spChg>
        <pc:picChg chg="add mod">
          <ac:chgData name="Ahmed Ayman" userId="9f77be32b93733cc" providerId="LiveId" clId="{DC375DCC-4829-4AD7-9237-65CE23F80538}" dt="2025-06-08T07:35:01.273" v="351" actId="1076"/>
          <ac:picMkLst>
            <pc:docMk/>
            <pc:sldMk cId="0" sldId="276"/>
            <ac:picMk id="24" creationId="{F7837B1F-0B02-9D78-A831-A7F0018A2A69}"/>
          </ac:picMkLst>
        </pc:picChg>
      </pc:sldChg>
      <pc:sldChg chg="addSp modSp mod ord modTransition">
        <pc:chgData name="Ahmed Ayman" userId="9f77be32b93733cc" providerId="LiveId" clId="{DC375DCC-4829-4AD7-9237-65CE23F80538}" dt="2025-06-08T08:13:34.388" v="838" actId="2711"/>
        <pc:sldMkLst>
          <pc:docMk/>
          <pc:sldMk cId="0" sldId="277"/>
        </pc:sldMkLst>
        <pc:spChg chg="add mod">
          <ac:chgData name="Ahmed Ayman" userId="9f77be32b93733cc" providerId="LiveId" clId="{DC375DCC-4829-4AD7-9237-65CE23F80538}" dt="2025-06-08T07:37:37.168" v="384" actId="21"/>
          <ac:spMkLst>
            <pc:docMk/>
            <pc:sldMk cId="0" sldId="277"/>
            <ac:spMk id="6" creationId="{CCB51FF8-5240-485A-2F93-12A0B911372F}"/>
          </ac:spMkLst>
        </pc:spChg>
        <pc:spChg chg="add mod">
          <ac:chgData name="Ahmed Ayman" userId="9f77be32b93733cc" providerId="LiveId" clId="{DC375DCC-4829-4AD7-9237-65CE23F80538}" dt="2025-06-08T08:13:34.388" v="838" actId="2711"/>
          <ac:spMkLst>
            <pc:docMk/>
            <pc:sldMk cId="0" sldId="277"/>
            <ac:spMk id="8" creationId="{59A00AA8-1DFC-3B22-AB03-24006CFDD33B}"/>
          </ac:spMkLst>
        </pc:spChg>
        <pc:picChg chg="add mod">
          <ac:chgData name="Ahmed Ayman" userId="9f77be32b93733cc" providerId="LiveId" clId="{DC375DCC-4829-4AD7-9237-65CE23F80538}" dt="2025-06-08T07:37:30.457" v="383" actId="1076"/>
          <ac:picMkLst>
            <pc:docMk/>
            <pc:sldMk cId="0" sldId="277"/>
            <ac:picMk id="10" creationId="{C326B544-CC36-4DB0-DB79-1118C826B234}"/>
          </ac:picMkLst>
        </pc:picChg>
      </pc:sldChg>
      <pc:sldChg chg="addSp modSp mod ord modTransition">
        <pc:chgData name="Ahmed Ayman" userId="9f77be32b93733cc" providerId="LiveId" clId="{DC375DCC-4829-4AD7-9237-65CE23F80538}" dt="2025-06-08T16:12:58.999" v="938"/>
        <pc:sldMkLst>
          <pc:docMk/>
          <pc:sldMk cId="0" sldId="278"/>
        </pc:sldMkLst>
        <pc:spChg chg="add mod">
          <ac:chgData name="Ahmed Ayman" userId="9f77be32b93733cc" providerId="LiveId" clId="{DC375DCC-4829-4AD7-9237-65CE23F80538}" dt="2025-06-08T07:48:03.575" v="622" actId="255"/>
          <ac:spMkLst>
            <pc:docMk/>
            <pc:sldMk cId="0" sldId="278"/>
            <ac:spMk id="6" creationId="{14C144D4-B3F5-EB8F-3D27-0A993F7F0E1E}"/>
          </ac:spMkLst>
        </pc:spChg>
        <pc:spChg chg="add mod">
          <ac:chgData name="Ahmed Ayman" userId="9f77be32b93733cc" providerId="LiveId" clId="{DC375DCC-4829-4AD7-9237-65CE23F80538}" dt="2025-06-08T08:13:58.763" v="839" actId="2711"/>
          <ac:spMkLst>
            <pc:docMk/>
            <pc:sldMk cId="0" sldId="278"/>
            <ac:spMk id="8" creationId="{C9A10847-DC6F-070F-8015-25C5F891ED93}"/>
          </ac:spMkLst>
        </pc:spChg>
      </pc:sldChg>
      <pc:sldChg chg="addSp delSp modSp mod ord modTransition">
        <pc:chgData name="Ahmed Ayman" userId="9f77be32b93733cc" providerId="LiveId" clId="{DC375DCC-4829-4AD7-9237-65CE23F80538}" dt="2025-06-08T14:41:57.994" v="904" actId="2711"/>
        <pc:sldMkLst>
          <pc:docMk/>
          <pc:sldMk cId="0" sldId="279"/>
        </pc:sldMkLst>
        <pc:spChg chg="add mod">
          <ac:chgData name="Ahmed Ayman" userId="9f77be32b93733cc" providerId="LiveId" clId="{DC375DCC-4829-4AD7-9237-65CE23F80538}" dt="2025-06-08T08:14:04.114" v="840" actId="2711"/>
          <ac:spMkLst>
            <pc:docMk/>
            <pc:sldMk cId="0" sldId="279"/>
            <ac:spMk id="6" creationId="{21E9B58B-7324-13CC-6EBD-E6C343C1EB6E}"/>
          </ac:spMkLst>
        </pc:spChg>
        <pc:spChg chg="add mod">
          <ac:chgData name="Ahmed Ayman" userId="9f77be32b93733cc" providerId="LiveId" clId="{DC375DCC-4829-4AD7-9237-65CE23F80538}" dt="2025-06-08T14:41:57.994" v="904" actId="2711"/>
          <ac:spMkLst>
            <pc:docMk/>
            <pc:sldMk cId="0" sldId="279"/>
            <ac:spMk id="7" creationId="{951EF6F4-D7F8-363B-44CF-4CBAA7ACAB90}"/>
          </ac:spMkLst>
        </pc:spChg>
        <pc:spChg chg="add del mod">
          <ac:chgData name="Ahmed Ayman" userId="9f77be32b93733cc" providerId="LiveId" clId="{DC375DCC-4829-4AD7-9237-65CE23F80538}" dt="2025-06-08T07:51:51.452" v="674" actId="22"/>
          <ac:spMkLst>
            <pc:docMk/>
            <pc:sldMk cId="0" sldId="279"/>
            <ac:spMk id="8" creationId="{FAF364C3-9462-346D-6AB9-37ADB2016E56}"/>
          </ac:spMkLst>
        </pc:spChg>
        <pc:spChg chg="add del">
          <ac:chgData name="Ahmed Ayman" userId="9f77be32b93733cc" providerId="LiveId" clId="{DC375DCC-4829-4AD7-9237-65CE23F80538}" dt="2025-06-08T07:52:03.417" v="676" actId="22"/>
          <ac:spMkLst>
            <pc:docMk/>
            <pc:sldMk cId="0" sldId="279"/>
            <ac:spMk id="10" creationId="{76B753EA-5154-702F-3499-CA1228634A1B}"/>
          </ac:spMkLst>
        </pc:spChg>
        <pc:spChg chg="add del mod">
          <ac:chgData name="Ahmed Ayman" userId="9f77be32b93733cc" providerId="LiveId" clId="{DC375DCC-4829-4AD7-9237-65CE23F80538}" dt="2025-06-08T14:41:04.110" v="898"/>
          <ac:spMkLst>
            <pc:docMk/>
            <pc:sldMk cId="0" sldId="279"/>
            <ac:spMk id="14" creationId="{CA49E3DA-0B2C-7F5E-9DBD-DC198760796C}"/>
          </ac:spMkLst>
        </pc:spChg>
        <pc:picChg chg="add del mod modCrop">
          <ac:chgData name="Ahmed Ayman" userId="9f77be32b93733cc" providerId="LiveId" clId="{DC375DCC-4829-4AD7-9237-65CE23F80538}" dt="2025-06-08T07:58:26.639" v="733" actId="478"/>
          <ac:picMkLst>
            <pc:docMk/>
            <pc:sldMk cId="0" sldId="279"/>
            <ac:picMk id="12" creationId="{458D261B-FE8F-330D-2067-CE2DF5A47C37}"/>
          </ac:picMkLst>
        </pc:picChg>
        <pc:picChg chg="add del mod modCrop">
          <ac:chgData name="Ahmed Ayman" userId="9f77be32b93733cc" providerId="LiveId" clId="{DC375DCC-4829-4AD7-9237-65CE23F80538}" dt="2025-06-08T14:40:59.111" v="895" actId="478"/>
          <ac:picMkLst>
            <pc:docMk/>
            <pc:sldMk cId="0" sldId="279"/>
            <ac:picMk id="16" creationId="{94B1ECAF-5B48-BF7E-2267-453B340E73AE}"/>
          </ac:picMkLst>
        </pc:picChg>
      </pc:sldChg>
      <pc:sldChg chg="addSp modSp mod ord modTransition">
        <pc:chgData name="Ahmed Ayman" userId="9f77be32b93733cc" providerId="LiveId" clId="{DC375DCC-4829-4AD7-9237-65CE23F80538}" dt="2025-06-09T15:24:17.383" v="988" actId="1076"/>
        <pc:sldMkLst>
          <pc:docMk/>
          <pc:sldMk cId="0" sldId="280"/>
        </pc:sldMkLst>
        <pc:spChg chg="add mod">
          <ac:chgData name="Ahmed Ayman" userId="9f77be32b93733cc" providerId="LiveId" clId="{DC375DCC-4829-4AD7-9237-65CE23F80538}" dt="2025-06-09T15:24:00.314" v="986" actId="1076"/>
          <ac:spMkLst>
            <pc:docMk/>
            <pc:sldMk cId="0" sldId="280"/>
            <ac:spMk id="6" creationId="{8EDD58A3-9338-9FAB-44C9-EA91BFF738AF}"/>
          </ac:spMkLst>
        </pc:spChg>
        <pc:graphicFrameChg chg="add mod modGraphic">
          <ac:chgData name="Ahmed Ayman" userId="9f77be32b93733cc" providerId="LiveId" clId="{DC375DCC-4829-4AD7-9237-65CE23F80538}" dt="2025-06-09T15:24:17.383" v="988" actId="1076"/>
          <ac:graphicFrameMkLst>
            <pc:docMk/>
            <pc:sldMk cId="0" sldId="280"/>
            <ac:graphicFrameMk id="5" creationId="{366B16DC-F757-8051-1B9D-DEC48846659A}"/>
          </ac:graphicFrameMkLst>
        </pc:graphicFrameChg>
      </pc:sldChg>
      <pc:sldChg chg="addSp modSp mod ord modTransition">
        <pc:chgData name="Ahmed Ayman" userId="9f77be32b93733cc" providerId="LiveId" clId="{DC375DCC-4829-4AD7-9237-65CE23F80538}" dt="2025-06-08T14:45:49.627" v="935"/>
        <pc:sldMkLst>
          <pc:docMk/>
          <pc:sldMk cId="0" sldId="281"/>
        </pc:sldMkLst>
        <pc:spChg chg="add mod">
          <ac:chgData name="Ahmed Ayman" userId="9f77be32b93733cc" providerId="LiveId" clId="{DC375DCC-4829-4AD7-9237-65CE23F80538}" dt="2025-06-08T14:38:23.547" v="875" actId="255"/>
          <ac:spMkLst>
            <pc:docMk/>
            <pc:sldMk cId="0" sldId="281"/>
            <ac:spMk id="6" creationId="{7349863B-DFE7-2C32-3269-9C376EDB73BB}"/>
          </ac:spMkLst>
        </pc:spChg>
        <pc:spChg chg="add mod">
          <ac:chgData name="Ahmed Ayman" userId="9f77be32b93733cc" providerId="LiveId" clId="{DC375DCC-4829-4AD7-9237-65CE23F80538}" dt="2025-06-08T14:39:02.633" v="881" actId="15"/>
          <ac:spMkLst>
            <pc:docMk/>
            <pc:sldMk cId="0" sldId="281"/>
            <ac:spMk id="8" creationId="{7A19929E-2882-7AA7-5951-8A214075E95B}"/>
          </ac:spMkLst>
        </pc:spChg>
      </pc:sldChg>
      <pc:sldChg chg="addSp delSp modSp mod ord modTransition">
        <pc:chgData name="Ahmed Ayman" userId="9f77be32b93733cc" providerId="LiveId" clId="{DC375DCC-4829-4AD7-9237-65CE23F80538}" dt="2025-06-09T15:40:11.046" v="994" actId="1076"/>
        <pc:sldMkLst>
          <pc:docMk/>
          <pc:sldMk cId="0" sldId="282"/>
        </pc:sldMkLst>
        <pc:spChg chg="add mod">
          <ac:chgData name="Ahmed Ayman" userId="9f77be32b93733cc" providerId="LiveId" clId="{DC375DCC-4829-4AD7-9237-65CE23F80538}" dt="2025-06-08T14:40:29.835" v="893" actId="1076"/>
          <ac:spMkLst>
            <pc:docMk/>
            <pc:sldMk cId="0" sldId="282"/>
            <ac:spMk id="6" creationId="{322CAB2D-6CB2-EA45-26C3-BA4932E61509}"/>
          </ac:spMkLst>
        </pc:spChg>
        <pc:picChg chg="add mod">
          <ac:chgData name="Ahmed Ayman" userId="9f77be32b93733cc" providerId="LiveId" clId="{DC375DCC-4829-4AD7-9237-65CE23F80538}" dt="2025-06-09T15:40:11.046" v="994" actId="1076"/>
          <ac:picMkLst>
            <pc:docMk/>
            <pc:sldMk cId="0" sldId="282"/>
            <ac:picMk id="7" creationId="{72BDE24A-E5EF-12D5-FDC1-417798AB01FF}"/>
          </ac:picMkLst>
        </pc:picChg>
        <pc:picChg chg="add del mod">
          <ac:chgData name="Ahmed Ayman" userId="9f77be32b93733cc" providerId="LiveId" clId="{DC375DCC-4829-4AD7-9237-65CE23F80538}" dt="2025-06-09T15:39:45.933" v="989" actId="478"/>
          <ac:picMkLst>
            <pc:docMk/>
            <pc:sldMk cId="0" sldId="282"/>
            <ac:picMk id="8" creationId="{00C55716-5B17-9BC3-4E60-D5DF92D643C5}"/>
          </ac:picMkLst>
        </pc:picChg>
      </pc:sldChg>
      <pc:sldChg chg="del">
        <pc:chgData name="Ahmed Ayman" userId="9f77be32b93733cc" providerId="LiveId" clId="{DC375DCC-4829-4AD7-9237-65CE23F80538}" dt="2025-06-08T14:45:23.528" v="930" actId="47"/>
        <pc:sldMkLst>
          <pc:docMk/>
          <pc:sldMk cId="0" sldId="283"/>
        </pc:sldMkLst>
      </pc:sldChg>
      <pc:sldChg chg="del">
        <pc:chgData name="Ahmed Ayman" userId="9f77be32b93733cc" providerId="LiveId" clId="{DC375DCC-4829-4AD7-9237-65CE23F80538}" dt="2025-06-08T14:45:23.018" v="929" actId="47"/>
        <pc:sldMkLst>
          <pc:docMk/>
          <pc:sldMk cId="0" sldId="284"/>
        </pc:sldMkLst>
      </pc:sldChg>
      <pc:sldChg chg="del">
        <pc:chgData name="Ahmed Ayman" userId="9f77be32b93733cc" providerId="LiveId" clId="{DC375DCC-4829-4AD7-9237-65CE23F80538}" dt="2025-06-08T14:45:22.541" v="928" actId="47"/>
        <pc:sldMkLst>
          <pc:docMk/>
          <pc:sldMk cId="0" sldId="285"/>
        </pc:sldMkLst>
      </pc:sldChg>
      <pc:sldChg chg="del">
        <pc:chgData name="Ahmed Ayman" userId="9f77be32b93733cc" providerId="LiveId" clId="{DC375DCC-4829-4AD7-9237-65CE23F80538}" dt="2025-06-08T14:45:22.349" v="927" actId="47"/>
        <pc:sldMkLst>
          <pc:docMk/>
          <pc:sldMk cId="0" sldId="286"/>
        </pc:sldMkLst>
      </pc:sldChg>
      <pc:sldChg chg="del">
        <pc:chgData name="Ahmed Ayman" userId="9f77be32b93733cc" providerId="LiveId" clId="{DC375DCC-4829-4AD7-9237-65CE23F80538}" dt="2025-06-08T14:45:22.162" v="926" actId="47"/>
        <pc:sldMkLst>
          <pc:docMk/>
          <pc:sldMk cId="0" sldId="287"/>
        </pc:sldMkLst>
      </pc:sldChg>
      <pc:sldChg chg="del">
        <pc:chgData name="Ahmed Ayman" userId="9f77be32b93733cc" providerId="LiveId" clId="{DC375DCC-4829-4AD7-9237-65CE23F80538}" dt="2025-06-08T14:45:21.961" v="925" actId="47"/>
        <pc:sldMkLst>
          <pc:docMk/>
          <pc:sldMk cId="0" sldId="288"/>
        </pc:sldMkLst>
      </pc:sldChg>
      <pc:sldChg chg="del">
        <pc:chgData name="Ahmed Ayman" userId="9f77be32b93733cc" providerId="LiveId" clId="{DC375DCC-4829-4AD7-9237-65CE23F80538}" dt="2025-06-08T14:45:21.747" v="924" actId="47"/>
        <pc:sldMkLst>
          <pc:docMk/>
          <pc:sldMk cId="0" sldId="289"/>
        </pc:sldMkLst>
      </pc:sldChg>
      <pc:sldChg chg="del">
        <pc:chgData name="Ahmed Ayman" userId="9f77be32b93733cc" providerId="LiveId" clId="{DC375DCC-4829-4AD7-9237-65CE23F80538}" dt="2025-06-08T14:45:21.538" v="923" actId="47"/>
        <pc:sldMkLst>
          <pc:docMk/>
          <pc:sldMk cId="0" sldId="290"/>
        </pc:sldMkLst>
      </pc:sldChg>
      <pc:sldChg chg="del">
        <pc:chgData name="Ahmed Ayman" userId="9f77be32b93733cc" providerId="LiveId" clId="{DC375DCC-4829-4AD7-9237-65CE23F80538}" dt="2025-06-08T14:45:21.349" v="922" actId="47"/>
        <pc:sldMkLst>
          <pc:docMk/>
          <pc:sldMk cId="0" sldId="291"/>
        </pc:sldMkLst>
      </pc:sldChg>
      <pc:sldChg chg="del">
        <pc:chgData name="Ahmed Ayman" userId="9f77be32b93733cc" providerId="LiveId" clId="{DC375DCC-4829-4AD7-9237-65CE23F80538}" dt="2025-06-08T14:45:21.143" v="921" actId="47"/>
        <pc:sldMkLst>
          <pc:docMk/>
          <pc:sldMk cId="0" sldId="292"/>
        </pc:sldMkLst>
      </pc:sldChg>
      <pc:sldChg chg="del">
        <pc:chgData name="Ahmed Ayman" userId="9f77be32b93733cc" providerId="LiveId" clId="{DC375DCC-4829-4AD7-9237-65CE23F80538}" dt="2025-06-08T14:45:20.918" v="920" actId="47"/>
        <pc:sldMkLst>
          <pc:docMk/>
          <pc:sldMk cId="0" sldId="293"/>
        </pc:sldMkLst>
      </pc:sldChg>
      <pc:sldChg chg="del">
        <pc:chgData name="Ahmed Ayman" userId="9f77be32b93733cc" providerId="LiveId" clId="{DC375DCC-4829-4AD7-9237-65CE23F80538}" dt="2025-06-08T14:45:20.509" v="919" actId="47"/>
        <pc:sldMkLst>
          <pc:docMk/>
          <pc:sldMk cId="0" sldId="294"/>
        </pc:sldMkLst>
      </pc:sldChg>
      <pc:sldChg chg="del">
        <pc:chgData name="Ahmed Ayman" userId="9f77be32b93733cc" providerId="LiveId" clId="{DC375DCC-4829-4AD7-9237-65CE23F80538}" dt="2025-06-08T14:45:19.698" v="918" actId="47"/>
        <pc:sldMkLst>
          <pc:docMk/>
          <pc:sldMk cId="0" sldId="295"/>
        </pc:sldMkLst>
      </pc:sldChg>
      <pc:sldChg chg="addSp delSp modSp new del mod setBg">
        <pc:chgData name="Ahmed Ayman" userId="9f77be32b93733cc" providerId="LiveId" clId="{DC375DCC-4829-4AD7-9237-65CE23F80538}" dt="2025-06-08T14:45:09.632" v="917" actId="680"/>
        <pc:sldMkLst>
          <pc:docMk/>
          <pc:sldMk cId="1957631131" sldId="296"/>
        </pc:sldMkLst>
        <pc:spChg chg="add mod">
          <ac:chgData name="Ahmed Ayman" userId="9f77be32b93733cc" providerId="LiveId" clId="{DC375DCC-4829-4AD7-9237-65CE23F80538}" dt="2025-06-08T14:45:02.365" v="913"/>
          <ac:spMkLst>
            <pc:docMk/>
            <pc:sldMk cId="1957631131" sldId="296"/>
            <ac:spMk id="6" creationId="{65C4C09F-27FC-D1BC-3C3B-FF71C545E435}"/>
          </ac:spMkLst>
        </pc:spChg>
        <pc:spChg chg="add mod">
          <ac:chgData name="Ahmed Ayman" userId="9f77be32b93733cc" providerId="LiveId" clId="{DC375DCC-4829-4AD7-9237-65CE23F80538}" dt="2025-06-08T14:45:02.365" v="913"/>
          <ac:spMkLst>
            <pc:docMk/>
            <pc:sldMk cId="1957631131" sldId="296"/>
            <ac:spMk id="7" creationId="{5DBD0E43-9F50-48BB-85CC-DC129B079AC6}"/>
          </ac:spMkLst>
        </pc:spChg>
        <pc:spChg chg="add mod">
          <ac:chgData name="Ahmed Ayman" userId="9f77be32b93733cc" providerId="LiveId" clId="{DC375DCC-4829-4AD7-9237-65CE23F80538}" dt="2025-06-08T14:45:02.365" v="913"/>
          <ac:spMkLst>
            <pc:docMk/>
            <pc:sldMk cId="1957631131" sldId="296"/>
            <ac:spMk id="8" creationId="{6D8E58BB-DCFF-4978-B7D8-883725236659}"/>
          </ac:spMkLst>
        </pc:spChg>
        <pc:spChg chg="add mod">
          <ac:chgData name="Ahmed Ayman" userId="9f77be32b93733cc" providerId="LiveId" clId="{DC375DCC-4829-4AD7-9237-65CE23F80538}" dt="2025-06-08T14:45:02.365" v="913"/>
          <ac:spMkLst>
            <pc:docMk/>
            <pc:sldMk cId="1957631131" sldId="296"/>
            <ac:spMk id="9" creationId="{E071E2EB-2DEF-835F-4ADA-FFFFCE9B5A4D}"/>
          </ac:spMkLst>
        </pc:spChg>
        <pc:spChg chg="add mod">
          <ac:chgData name="Ahmed Ayman" userId="9f77be32b93733cc" providerId="LiveId" clId="{DC375DCC-4829-4AD7-9237-65CE23F80538}" dt="2025-06-08T14:45:02.365" v="913"/>
          <ac:spMkLst>
            <pc:docMk/>
            <pc:sldMk cId="1957631131" sldId="296"/>
            <ac:spMk id="10" creationId="{0578D75C-9C1D-C57B-FDE0-6BBF038CF3AA}"/>
          </ac:spMkLst>
        </pc:spChg>
        <pc:spChg chg="add mod">
          <ac:chgData name="Ahmed Ayman" userId="9f77be32b93733cc" providerId="LiveId" clId="{DC375DCC-4829-4AD7-9237-65CE23F80538}" dt="2025-06-08T14:45:02.365" v="913"/>
          <ac:spMkLst>
            <pc:docMk/>
            <pc:sldMk cId="1957631131" sldId="296"/>
            <ac:spMk id="11" creationId="{FB44781E-34BD-444C-4D67-EC92E1ACA21C}"/>
          </ac:spMkLst>
        </pc:spChg>
        <pc:spChg chg="add mod">
          <ac:chgData name="Ahmed Ayman" userId="9f77be32b93733cc" providerId="LiveId" clId="{DC375DCC-4829-4AD7-9237-65CE23F80538}" dt="2025-06-08T14:45:02.365" v="913"/>
          <ac:spMkLst>
            <pc:docMk/>
            <pc:sldMk cId="1957631131" sldId="296"/>
            <ac:spMk id="12" creationId="{CEC82D0F-1287-C194-CDBF-DBB59A03368D}"/>
          </ac:spMkLst>
        </pc:spChg>
        <pc:inkChg chg="add del">
          <ac:chgData name="Ahmed Ayman" userId="9f77be32b93733cc" providerId="LiveId" clId="{DC375DCC-4829-4AD7-9237-65CE23F80538}" dt="2025-06-08T14:43:02.480" v="909" actId="9405"/>
          <ac:inkMkLst>
            <pc:docMk/>
            <pc:sldMk cId="1957631131" sldId="296"/>
            <ac:inkMk id="4" creationId="{5B293309-948A-D446-B10B-78FAA9419B90}"/>
          </ac:inkMkLst>
        </pc:inkChg>
        <pc:inkChg chg="add del">
          <ac:chgData name="Ahmed Ayman" userId="9f77be32b93733cc" providerId="LiveId" clId="{DC375DCC-4829-4AD7-9237-65CE23F80538}" dt="2025-06-08T14:43:02.134" v="908" actId="9405"/>
          <ac:inkMkLst>
            <pc:docMk/>
            <pc:sldMk cId="1957631131" sldId="296"/>
            <ac:inkMk id="5" creationId="{CE02671F-6533-593A-C273-294A2F17C611}"/>
          </ac:inkMkLst>
        </pc:ink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svg"/><Relationship Id="rId7" Type="http://schemas.openxmlformats.org/officeDocument/2006/relationships/image" Target="../media/image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4178674" y="636249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243625" y="1028700"/>
            <a:ext cx="2436514" cy="2639556"/>
          </a:xfrm>
          <a:custGeom>
            <a:avLst/>
            <a:gdLst/>
            <a:ahLst/>
            <a:cxnLst/>
            <a:rect l="l" t="t" r="r" b="b"/>
            <a:pathLst>
              <a:path w="2436514" h="2639556">
                <a:moveTo>
                  <a:pt x="0" y="0"/>
                </a:moveTo>
                <a:lnTo>
                  <a:pt x="2436513" y="0"/>
                </a:lnTo>
                <a:lnTo>
                  <a:pt x="2436513" y="2639556"/>
                </a:lnTo>
                <a:lnTo>
                  <a:pt x="0" y="2639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85776" y="4254060"/>
            <a:ext cx="17732089" cy="164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35"/>
              </a:lnSpc>
            </a:pPr>
            <a:r>
              <a:rPr lang="en-US" sz="4739" b="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AI POWERED PERSONAL FITNESS &amp; LIFESTYLE ADVISOR</a:t>
            </a:r>
          </a:p>
          <a:p>
            <a:pPr algn="l">
              <a:lnSpc>
                <a:spcPts val="6635"/>
              </a:lnSpc>
            </a:pPr>
            <a:r>
              <a:rPr lang="en-US" sz="4739" b="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                            (MEDICAL NUTRITION APP)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46956" y="9277350"/>
            <a:ext cx="912344" cy="222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743"/>
              </a:lnSpc>
              <a:spcBef>
                <a:spcPct val="0"/>
              </a:spcBef>
            </a:pPr>
            <a:r>
              <a:rPr lang="en-US" sz="1599" b="1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 01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FF24B-BEE5-401E-1209-7A5184DB960F}"/>
              </a:ext>
            </a:extLst>
          </p:cNvPr>
          <p:cNvSpPr txBox="1"/>
          <p:nvPr/>
        </p:nvSpPr>
        <p:spPr>
          <a:xfrm>
            <a:off x="1503660" y="2177874"/>
            <a:ext cx="114065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The </a:t>
            </a:r>
            <a:r>
              <a:rPr lang="en-US" sz="3200" b="1" dirty="0">
                <a:solidFill>
                  <a:schemeClr val="bg1"/>
                </a:solidFill>
              </a:rPr>
              <a:t>Home Page</a:t>
            </a:r>
            <a:r>
              <a:rPr lang="en-US" sz="3200" dirty="0">
                <a:solidFill>
                  <a:schemeClr val="bg1"/>
                </a:solidFill>
              </a:rPr>
              <a:t> is the heart of the app. It acts like a </a:t>
            </a:r>
            <a:r>
              <a:rPr lang="en-US" sz="3200" b="1" dirty="0">
                <a:solidFill>
                  <a:schemeClr val="bg1"/>
                </a:solidFill>
              </a:rPr>
              <a:t>central hub</a:t>
            </a:r>
            <a:r>
              <a:rPr lang="en-US" sz="3200" dirty="0">
                <a:solidFill>
                  <a:schemeClr val="bg1"/>
                </a:solidFill>
              </a:rPr>
              <a:t> where the user can access everything in one place — from health stats to smart tools and recommendations.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F48F7-54EB-DCC2-AE29-D292930A169F}"/>
              </a:ext>
            </a:extLst>
          </p:cNvPr>
          <p:cNvSpPr txBox="1"/>
          <p:nvPr/>
        </p:nvSpPr>
        <p:spPr>
          <a:xfrm>
            <a:off x="533400" y="1178331"/>
            <a:ext cx="11406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T Firs Neue Bold" panose="020B0604020202020204" charset="0"/>
              </a:rPr>
              <a:t>Home Page Overview – App Main Dashboard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E8CB8E-7A7B-9494-B390-C856B67C92F1}"/>
              </a:ext>
            </a:extLst>
          </p:cNvPr>
          <p:cNvSpPr txBox="1"/>
          <p:nvPr/>
        </p:nvSpPr>
        <p:spPr>
          <a:xfrm>
            <a:off x="914400" y="4201655"/>
            <a:ext cx="1140655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>
                <a:solidFill>
                  <a:schemeClr val="bg1"/>
                </a:solidFill>
                <a:latin typeface="TT Firs Neue Bold" panose="020B0604020202020204" charset="0"/>
              </a:rPr>
              <a:t>1. Top Section – Welcome Message &amp; Profile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Shows the user’s name and profile picture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Motivational message like: </a:t>
            </a:r>
            <a:r>
              <a:rPr lang="en-US" sz="3200" i="1" dirty="0">
                <a:solidFill>
                  <a:schemeClr val="bg1"/>
                </a:solidFill>
              </a:rPr>
              <a:t>“Welcome back, Mahmoud! Let’s crush your goals today!”</a:t>
            </a: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Quick access to edit profile and update personal data (BMI, weight, goals)</a:t>
            </a:r>
          </a:p>
        </p:txBody>
      </p:sp>
      <p:pic>
        <p:nvPicPr>
          <p:cNvPr id="13" name="Picture 1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BA205A3D-E066-95AD-DAF0-20D59156BE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294794" y="2768680"/>
            <a:ext cx="9681758" cy="48791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3501967"/>
            <a:ext cx="5394482" cy="96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1"/>
              </a:lnSpc>
            </a:pPr>
            <a:endParaRPr lang="en-US" sz="5550" b="1" dirty="0">
              <a:solidFill>
                <a:srgbClr val="FFFFFF"/>
              </a:solidFill>
              <a:latin typeface="TT Firs Neue Bold"/>
              <a:ea typeface="TT Firs Neue Bold"/>
              <a:cs typeface="TT Firs Neue Bold"/>
              <a:sym typeface="TT Firs Neu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4169423"/>
            <a:ext cx="7761558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endParaRPr lang="en-US" sz="7000" spc="707" dirty="0">
              <a:solidFill>
                <a:srgbClr val="FFFFFF"/>
              </a:solidFill>
              <a:latin typeface="TT Firs Neue"/>
              <a:ea typeface="TT Firs Neue"/>
              <a:cs typeface="TT Firs Neue"/>
              <a:sym typeface="TT Firs Neu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346956" y="9277350"/>
            <a:ext cx="912344" cy="222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743"/>
              </a:lnSpc>
              <a:spcBef>
                <a:spcPct val="0"/>
              </a:spcBef>
            </a:pPr>
            <a:r>
              <a:rPr lang="en-US" sz="1599" b="1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 04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6ED7F2-4BDB-F275-45B1-3BE90C1A653C}"/>
              </a:ext>
            </a:extLst>
          </p:cNvPr>
          <p:cNvSpPr txBox="1"/>
          <p:nvPr/>
        </p:nvSpPr>
        <p:spPr>
          <a:xfrm>
            <a:off x="1042803" y="3023566"/>
            <a:ext cx="1431387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dirty="0">
                <a:solidFill>
                  <a:schemeClr val="bg1"/>
                </a:solidFill>
              </a:rPr>
              <a:t>These cards provide a snapshot of the user’s current health metrics: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BMI Status</a:t>
            </a:r>
            <a:r>
              <a:rPr lang="en-US" sz="3200" dirty="0">
                <a:solidFill>
                  <a:schemeClr val="bg1"/>
                </a:solidFill>
              </a:rPr>
              <a:t> (Normal / Overweight / Obese)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Steps Taken Today</a:t>
            </a:r>
            <a:r>
              <a:rPr lang="en-US" sz="3200" dirty="0">
                <a:solidFill>
                  <a:schemeClr val="bg1"/>
                </a:solidFill>
              </a:rPr>
              <a:t> (synced from Google Fit / Apple Health)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Water Intake Tracker</a:t>
            </a:r>
            <a:r>
              <a:rPr lang="en-US" sz="3200" dirty="0">
                <a:solidFill>
                  <a:schemeClr val="bg1"/>
                </a:solidFill>
              </a:rPr>
              <a:t> – progress bar with reminder option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Calories Burned</a:t>
            </a:r>
            <a:r>
              <a:rPr lang="en-US" sz="3200" dirty="0">
                <a:solidFill>
                  <a:schemeClr val="bg1"/>
                </a:solidFill>
              </a:rPr>
              <a:t> – calculated based on activity</a:t>
            </a:r>
          </a:p>
          <a:p>
            <a:r>
              <a:rPr lang="en-US" sz="3200" dirty="0">
                <a:solidFill>
                  <a:schemeClr val="bg1"/>
                </a:solidFill>
              </a:rPr>
              <a:t>Each card is color-coded and uses icons for quick visualization.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607163-0563-27E7-EE04-62B54659D8AF}"/>
              </a:ext>
            </a:extLst>
          </p:cNvPr>
          <p:cNvSpPr txBox="1"/>
          <p:nvPr/>
        </p:nvSpPr>
        <p:spPr>
          <a:xfrm>
            <a:off x="661637" y="2135840"/>
            <a:ext cx="13188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chemeClr val="bg1"/>
                </a:solidFill>
                <a:latin typeface="TT Firs Neue Bold" panose="020B0604020202020204" charset="0"/>
              </a:rPr>
              <a:t>2. Health Summary Cards</a:t>
            </a:r>
          </a:p>
        </p:txBody>
      </p:sp>
      <p:pic>
        <p:nvPicPr>
          <p:cNvPr id="26" name="Picture 2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2C37217-0664-338C-74E6-6205C2F4A4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60830" y="2765943"/>
            <a:ext cx="9791699" cy="49345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4B5AD-F6FA-4D5E-81CD-BE69D5109AC1}"/>
              </a:ext>
            </a:extLst>
          </p:cNvPr>
          <p:cNvSpPr txBox="1"/>
          <p:nvPr/>
        </p:nvSpPr>
        <p:spPr>
          <a:xfrm>
            <a:off x="1244202" y="2579762"/>
            <a:ext cx="1140655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 floating button or fixed section: “Ask our AI anything”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Clicking it opens a </a:t>
            </a:r>
            <a:r>
              <a:rPr lang="en-US" sz="3200" b="1" dirty="0">
                <a:solidFill>
                  <a:schemeClr val="bg1"/>
                </a:solidFill>
              </a:rPr>
              <a:t>smart chat interface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Examples: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“What should I eat for dinner?”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“Recommend an ab workout.”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“How many calories should I consume today?”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This feature enhances interactivity and replaces typical navigation.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F9A0A-6FD2-D58D-4EFF-E2E987786A20}"/>
              </a:ext>
            </a:extLst>
          </p:cNvPr>
          <p:cNvSpPr txBox="1"/>
          <p:nvPr/>
        </p:nvSpPr>
        <p:spPr>
          <a:xfrm>
            <a:off x="914400" y="1638300"/>
            <a:ext cx="11406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dirty="0">
                <a:solidFill>
                  <a:schemeClr val="bg1"/>
                </a:solidFill>
                <a:latin typeface="TT Firs Neue Bold" panose="020B0604020202020204" charset="0"/>
              </a:rPr>
              <a:t>3. AI Chatbot Shortcut</a:t>
            </a:r>
          </a:p>
        </p:txBody>
      </p:sp>
      <p:pic>
        <p:nvPicPr>
          <p:cNvPr id="7" name="Picture 6" descr="A screenshot of a chatbot&#10;&#10;AI-generated content may be incorrect.">
            <a:extLst>
              <a:ext uri="{FF2B5EF4-FFF2-40B4-BE49-F238E27FC236}">
                <a16:creationId xmlns:a16="http://schemas.microsoft.com/office/drawing/2014/main" id="{F0FBDDD5-C817-B75F-CE69-AE569EF69C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597" y="606089"/>
            <a:ext cx="4573280" cy="90748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8FE70-6FB7-B8C3-D6ED-27A671EFFA47}"/>
              </a:ext>
            </a:extLst>
          </p:cNvPr>
          <p:cNvSpPr txBox="1"/>
          <p:nvPr/>
        </p:nvSpPr>
        <p:spPr>
          <a:xfrm>
            <a:off x="1396602" y="2325932"/>
            <a:ext cx="1140655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Shows breakfast, lunch, dinner, and snacks with calories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Based on user preferences, health condition, and daily goal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Swipeable</a:t>
            </a:r>
            <a:r>
              <a:rPr lang="en-US" sz="3200" dirty="0">
                <a:solidFill>
                  <a:schemeClr val="bg1"/>
                </a:solidFill>
              </a:rPr>
              <a:t> cards or expandable list with: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Meal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Calories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Macronutrients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Option to mark as “eaten”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Users can request to regenerate meals if needed.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DD1F7-AEDB-010D-34B7-FFE9895A92F7}"/>
              </a:ext>
            </a:extLst>
          </p:cNvPr>
          <p:cNvSpPr txBox="1"/>
          <p:nvPr/>
        </p:nvSpPr>
        <p:spPr>
          <a:xfrm>
            <a:off x="914400" y="1409700"/>
            <a:ext cx="11406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dirty="0">
                <a:solidFill>
                  <a:schemeClr val="bg1"/>
                </a:solidFill>
                <a:latin typeface="TT Firs Neue Bold" panose="020B0604020202020204" charset="0"/>
              </a:rPr>
              <a:t>4. Today’s Meal Plan</a:t>
            </a:r>
          </a:p>
        </p:txBody>
      </p:sp>
      <p:pic>
        <p:nvPicPr>
          <p:cNvPr id="10" name="Picture 9" descr="A screen shot of a phone&#10;&#10;AI-generated content may be incorrect.">
            <a:extLst>
              <a:ext uri="{FF2B5EF4-FFF2-40B4-BE49-F238E27FC236}">
                <a16:creationId xmlns:a16="http://schemas.microsoft.com/office/drawing/2014/main" id="{06069FCC-54CA-1C08-5B8C-597826920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70478" y="2672052"/>
            <a:ext cx="9808251" cy="4942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5CBBC-A4C3-59A4-95C9-949DB85496EB}"/>
              </a:ext>
            </a:extLst>
          </p:cNvPr>
          <p:cNvSpPr txBox="1"/>
          <p:nvPr/>
        </p:nvSpPr>
        <p:spPr>
          <a:xfrm>
            <a:off x="1766449" y="3047494"/>
            <a:ext cx="1140655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Daily workout preview section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"Start Now" button launches the routine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Can include animations or tips for each workout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Exercise level shown (Beginner / Intermediate / Advanced)</a:t>
            </a:r>
          </a:p>
          <a:p>
            <a:r>
              <a:rPr lang="en-US" sz="3200" dirty="0">
                <a:solidFill>
                  <a:schemeClr val="bg1"/>
                </a:solidFill>
              </a:rPr>
              <a:t>Tracks reps, sets, and duration automatically.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C072D7-3BD0-3650-B03B-790CFCA39F5E}"/>
              </a:ext>
            </a:extLst>
          </p:cNvPr>
          <p:cNvSpPr txBox="1"/>
          <p:nvPr/>
        </p:nvSpPr>
        <p:spPr>
          <a:xfrm>
            <a:off x="1143000" y="2171700"/>
            <a:ext cx="11406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dirty="0">
                <a:solidFill>
                  <a:schemeClr val="bg1"/>
                </a:solidFill>
                <a:latin typeface="TT Firs Neue Bold" panose="020B0604020202020204" charset="0"/>
              </a:rPr>
              <a:t>5. Workout Plan Preview</a:t>
            </a:r>
          </a:p>
        </p:txBody>
      </p:sp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BE324AB3-CB39-C2E0-C908-5BF2F77A2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304" y="133350"/>
            <a:ext cx="5049756" cy="10020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9F18D-869E-7A01-0482-961B0D3ED0A1}"/>
              </a:ext>
            </a:extLst>
          </p:cNvPr>
          <p:cNvSpPr txBox="1"/>
          <p:nvPr/>
        </p:nvSpPr>
        <p:spPr>
          <a:xfrm>
            <a:off x="1138527" y="2889355"/>
            <a:ext cx="1140655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Latest health and fitness news from trusted 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Scrollable section with articles: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“5 Best Foods for Fat Loss”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“How Sleep Affects Your BMI”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Encourages daily engagement and awareness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61BD43-82C0-16EC-7933-9D3CE1B560A1}"/>
              </a:ext>
            </a:extLst>
          </p:cNvPr>
          <p:cNvSpPr txBox="1"/>
          <p:nvPr/>
        </p:nvSpPr>
        <p:spPr>
          <a:xfrm>
            <a:off x="914400" y="1790700"/>
            <a:ext cx="11406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dirty="0">
                <a:solidFill>
                  <a:schemeClr val="bg1"/>
                </a:solidFill>
                <a:latin typeface="TT Firs Neue Bold" panose="020B0604020202020204" charset="0"/>
              </a:rPr>
              <a:t>6. Health News Feed</a:t>
            </a:r>
          </a:p>
        </p:txBody>
      </p:sp>
      <p:pic>
        <p:nvPicPr>
          <p:cNvPr id="10" name="Picture 9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8F640E7-36A3-D405-981A-960A27F6AF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070" y="1181262"/>
            <a:ext cx="4204930" cy="8343900"/>
          </a:xfrm>
          <a:prstGeom prst="rect">
            <a:avLst/>
          </a:prstGeom>
        </p:spPr>
      </p:pic>
      <p:pic>
        <p:nvPicPr>
          <p:cNvPr id="12" name="Picture 11" descr="A close-up of a phone screen&#10;&#10;AI-generated content may be incorrect.">
            <a:extLst>
              <a:ext uri="{FF2B5EF4-FFF2-40B4-BE49-F238E27FC236}">
                <a16:creationId xmlns:a16="http://schemas.microsoft.com/office/drawing/2014/main" id="{2C3BC3C1-C301-517A-5ADF-286FE93366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09668" y="3250747"/>
            <a:ext cx="8343900" cy="4204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9B3B2B-7A41-62F4-7499-442BF32F475D}"/>
              </a:ext>
            </a:extLst>
          </p:cNvPr>
          <p:cNvSpPr txBox="1"/>
          <p:nvPr/>
        </p:nvSpPr>
        <p:spPr>
          <a:xfrm>
            <a:off x="1066800" y="3089344"/>
            <a:ext cx="114147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Allows users to save their favorite meals, workouts, and health articles for quick access at any time</a:t>
            </a:r>
            <a:endParaRPr lang="ar-EG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Organized into clear categories: Meals – Workouts – News, making navigation easy and personalized</a:t>
            </a:r>
            <a:endParaRPr lang="ar-EG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Useful for users who follow a consistent routine or want to repeat plans they like</a:t>
            </a:r>
            <a:endParaRPr lang="ar-EG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Includes filtering options by type, calories, or time, and supports reordering or deleting items</a:t>
            </a:r>
            <a:endParaRPr lang="ar-EG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Helps create a custom health experience that grows with the user's preferences and goals</a:t>
            </a:r>
            <a:endParaRPr lang="ar-EG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Encourages users to stay engaged with the content that works best for them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446265-495B-BCE0-446C-4E4387675B89}"/>
              </a:ext>
            </a:extLst>
          </p:cNvPr>
          <p:cNvSpPr txBox="1"/>
          <p:nvPr/>
        </p:nvSpPr>
        <p:spPr>
          <a:xfrm>
            <a:off x="609600" y="1790700"/>
            <a:ext cx="114147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TT Firs Neue Bold" panose="020B0604020202020204" charset="0"/>
              </a:rPr>
              <a:t>7. Favorites Section</a:t>
            </a:r>
            <a:endParaRPr lang="en-US" sz="4400" dirty="0">
              <a:latin typeface="TT Firs Neue Bold" panose="020B0604020202020204" charset="0"/>
            </a:endParaRPr>
          </a:p>
        </p:txBody>
      </p:sp>
      <p:pic>
        <p:nvPicPr>
          <p:cNvPr id="24" name="Picture 2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7837B1F-0B02-9D78-A831-A7F0018A2A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2251" y="1124353"/>
            <a:ext cx="4395300" cy="8721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51FF8-5240-485A-2F93-12A0B911372F}"/>
              </a:ext>
            </a:extLst>
          </p:cNvPr>
          <p:cNvSpPr txBox="1"/>
          <p:nvPr/>
        </p:nvSpPr>
        <p:spPr>
          <a:xfrm>
            <a:off x="838200" y="2247900"/>
            <a:ext cx="114147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Enables users to track key health indicators such as BMI, weight changes, calories burned, water intake, and workout frequency</a:t>
            </a:r>
            <a:endParaRPr lang="ar-EG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Provides visual representations like line graphs, circular progress bars, and weekly summary cards for better clarity</a:t>
            </a:r>
            <a:endParaRPr lang="ar-EG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Shows goal achievement status over time and helps users measure their improvements</a:t>
            </a:r>
            <a:endParaRPr lang="ar-EG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A00AA8-1DFC-3B22-AB03-24006CFDD33B}"/>
              </a:ext>
            </a:extLst>
          </p:cNvPr>
          <p:cNvSpPr txBox="1"/>
          <p:nvPr/>
        </p:nvSpPr>
        <p:spPr>
          <a:xfrm>
            <a:off x="457200" y="1181262"/>
            <a:ext cx="114147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TT Firs Neue Bold" panose="020B0604020202020204" charset="0"/>
              </a:rPr>
              <a:t>8. Progress Tracking</a:t>
            </a:r>
          </a:p>
        </p:txBody>
      </p:sp>
      <p:pic>
        <p:nvPicPr>
          <p:cNvPr id="10" name="Picture 9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C326B544-CC36-4DB0-DB79-1118C826B2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0058" y="736415"/>
            <a:ext cx="4499742" cy="8928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A1BF3-17E9-F97D-4CAF-7AB0E3787616}"/>
              </a:ext>
            </a:extLst>
          </p:cNvPr>
          <p:cNvSpPr txBox="1"/>
          <p:nvPr/>
        </p:nvSpPr>
        <p:spPr>
          <a:xfrm>
            <a:off x="838200" y="2524023"/>
            <a:ext cx="114147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Motivates users to stay consistent with streak counters and milestone badges</a:t>
            </a:r>
            <a:endParaRPr lang="ar-EG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Supports smart adjustments by analyzing progress trends, allowing for goal modifications when needed</a:t>
            </a:r>
            <a:endParaRPr lang="ar-EG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 valuable tool for self-monitoring and long-term success in lifestyle improvement</a:t>
            </a:r>
          </a:p>
        </p:txBody>
      </p:sp>
      <p:pic>
        <p:nvPicPr>
          <p:cNvPr id="12" name="Picture 11" descr="A screen shot of a phone&#10;&#10;AI-generated content may be incorrect.">
            <a:extLst>
              <a:ext uri="{FF2B5EF4-FFF2-40B4-BE49-F238E27FC236}">
                <a16:creationId xmlns:a16="http://schemas.microsoft.com/office/drawing/2014/main" id="{87516DB4-385E-756E-FCD1-9A56025DA6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457" y="552450"/>
            <a:ext cx="4627343" cy="9182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4178674" y="636249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144000" y="3133887"/>
            <a:ext cx="5394482" cy="96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1"/>
              </a:lnSpc>
            </a:pPr>
            <a:r>
              <a:rPr lang="en-US" sz="5550" b="1" dirty="0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OUR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3801344"/>
            <a:ext cx="7761558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 spc="707" dirty="0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WEBSITE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346956" y="9277350"/>
            <a:ext cx="912344" cy="222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743"/>
              </a:lnSpc>
              <a:spcBef>
                <a:spcPct val="0"/>
              </a:spcBef>
            </a:pPr>
            <a:r>
              <a:rPr lang="en-US" sz="1599" b="1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 05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28700" y="2050474"/>
            <a:ext cx="6657977" cy="6186052"/>
          </a:xfrm>
          <a:custGeom>
            <a:avLst/>
            <a:gdLst/>
            <a:ahLst/>
            <a:cxnLst/>
            <a:rect l="l" t="t" r="r" b="b"/>
            <a:pathLst>
              <a:path w="6657977" h="6186052">
                <a:moveTo>
                  <a:pt x="0" y="0"/>
                </a:moveTo>
                <a:lnTo>
                  <a:pt x="6657977" y="0"/>
                </a:lnTo>
                <a:lnTo>
                  <a:pt x="6657977" y="6186052"/>
                </a:lnTo>
                <a:lnTo>
                  <a:pt x="0" y="6186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FCC8AE6C-0B1C-646A-08A4-36A73A864BFA}"/>
              </a:ext>
            </a:extLst>
          </p:cNvPr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3404291E-226A-C725-10C6-BE5BEE77A6CF}"/>
              </a:ext>
            </a:extLst>
          </p:cNvPr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4">
            <a:extLst>
              <a:ext uri="{FF2B5EF4-FFF2-40B4-BE49-F238E27FC236}">
                <a16:creationId xmlns:a16="http://schemas.microsoft.com/office/drawing/2014/main" id="{E37C1021-5389-239B-61B3-8F05F6A45E1C}"/>
              </a:ext>
            </a:extLst>
          </p:cNvPr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12EA35E8-8289-A11E-E7DA-0E9B67838830}"/>
              </a:ext>
            </a:extLst>
          </p:cNvPr>
          <p:cNvSpPr/>
          <p:nvPr/>
        </p:nvSpPr>
        <p:spPr>
          <a:xfrm>
            <a:off x="-4178674" y="636249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E790EBF8-0B7E-9747-0BD7-6A1B210E9FD8}"/>
              </a:ext>
            </a:extLst>
          </p:cNvPr>
          <p:cNvSpPr txBox="1"/>
          <p:nvPr/>
        </p:nvSpPr>
        <p:spPr>
          <a:xfrm>
            <a:off x="827222" y="1028700"/>
            <a:ext cx="6324600" cy="981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71"/>
              </a:lnSpc>
            </a:pPr>
            <a:r>
              <a:rPr lang="en-US" sz="6000" b="1" dirty="0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Agenda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8D145F9E-CD08-5A11-F300-18B73B87ACB2}"/>
              </a:ext>
            </a:extLst>
          </p:cNvPr>
          <p:cNvSpPr txBox="1"/>
          <p:nvPr/>
        </p:nvSpPr>
        <p:spPr>
          <a:xfrm>
            <a:off x="1596984" y="2242115"/>
            <a:ext cx="8014500" cy="718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i="1" dirty="0">
                <a:solidFill>
                  <a:schemeClr val="bg1"/>
                </a:solidFill>
              </a:rPr>
              <a:t>Introduction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i="1" dirty="0">
                <a:solidFill>
                  <a:schemeClr val="bg1"/>
                </a:solidFill>
              </a:rPr>
              <a:t>Brief about First Discussion</a:t>
            </a:r>
          </a:p>
          <a:p>
            <a:pPr marL="1028700" lvl="1" indent="-571500">
              <a:buFont typeface="Wingdings" panose="05000000000000000000" pitchFamily="2" charset="2"/>
              <a:buChar char="v"/>
            </a:pPr>
            <a:r>
              <a:rPr lang="en-US" sz="3200" b="1" i="1" dirty="0">
                <a:solidFill>
                  <a:schemeClr val="bg1"/>
                </a:solidFill>
              </a:rPr>
              <a:t>Problem Statement</a:t>
            </a:r>
          </a:p>
          <a:p>
            <a:pPr marL="1028700" lvl="1" indent="-571500">
              <a:buFont typeface="Wingdings" panose="05000000000000000000" pitchFamily="2" charset="2"/>
              <a:buChar char="v"/>
            </a:pPr>
            <a:r>
              <a:rPr lang="en-US" sz="3200" b="1" i="1" dirty="0">
                <a:solidFill>
                  <a:schemeClr val="bg1"/>
                </a:solidFill>
              </a:rPr>
              <a:t>Key Features</a:t>
            </a:r>
          </a:p>
          <a:p>
            <a:pPr marL="1028700" lvl="1" indent="-571500">
              <a:buFont typeface="Wingdings" panose="05000000000000000000" pitchFamily="2" charset="2"/>
              <a:buChar char="v"/>
            </a:pPr>
            <a:r>
              <a:rPr lang="en-US" sz="3200" b="1" i="1" dirty="0">
                <a:solidFill>
                  <a:schemeClr val="bg1"/>
                </a:solidFill>
              </a:rPr>
              <a:t>Research Papers</a:t>
            </a:r>
          </a:p>
          <a:p>
            <a:pPr marL="1028700" lvl="1" indent="-571500">
              <a:buFont typeface="Wingdings" panose="05000000000000000000" pitchFamily="2" charset="2"/>
              <a:buChar char="v"/>
            </a:pPr>
            <a:r>
              <a:rPr lang="en-US" sz="3200" b="1" i="1" dirty="0">
                <a:solidFill>
                  <a:schemeClr val="bg1"/>
                </a:solidFill>
              </a:rPr>
              <a:t>System Requirements</a:t>
            </a:r>
          </a:p>
          <a:p>
            <a:pPr marL="1028700" lvl="1" indent="-571500">
              <a:buFont typeface="Wingdings" panose="05000000000000000000" pitchFamily="2" charset="2"/>
              <a:buChar char="v"/>
            </a:pPr>
            <a:r>
              <a:rPr lang="en-US" sz="3200" b="1" i="1" dirty="0">
                <a:solidFill>
                  <a:schemeClr val="bg1"/>
                </a:solidFill>
              </a:rPr>
              <a:t>Methodology</a:t>
            </a:r>
          </a:p>
          <a:p>
            <a:pPr marL="1028700" lvl="1" indent="-571500">
              <a:buFont typeface="Wingdings" panose="05000000000000000000" pitchFamily="2" charset="2"/>
              <a:buChar char="v"/>
            </a:pPr>
            <a:r>
              <a:rPr lang="en-US" sz="3200" b="1" i="1" dirty="0">
                <a:solidFill>
                  <a:schemeClr val="bg1"/>
                </a:solidFill>
              </a:rPr>
              <a:t>Dataset</a:t>
            </a:r>
          </a:p>
          <a:p>
            <a:pPr marL="1028700" lvl="1" indent="-571500">
              <a:buFont typeface="Wingdings" panose="05000000000000000000" pitchFamily="2" charset="2"/>
              <a:buChar char="v"/>
            </a:pPr>
            <a:r>
              <a:rPr lang="en-US" sz="3200" b="1" i="1" dirty="0">
                <a:solidFill>
                  <a:schemeClr val="bg1"/>
                </a:solidFill>
              </a:rPr>
              <a:t>Ai Models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i="1" dirty="0">
                <a:solidFill>
                  <a:schemeClr val="bg1"/>
                </a:solidFill>
              </a:rPr>
              <a:t>Application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i="1" dirty="0">
                <a:solidFill>
                  <a:schemeClr val="bg1"/>
                </a:solidFill>
              </a:rPr>
              <a:t>Website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i="1" dirty="0">
                <a:solidFill>
                  <a:schemeClr val="bg1"/>
                </a:solidFill>
              </a:rPr>
              <a:t>Conclusion</a:t>
            </a:r>
          </a:p>
          <a:p>
            <a:endParaRPr lang="en-US" sz="3200" b="1" i="1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3200" b="1" i="1" dirty="0">
              <a:solidFill>
                <a:schemeClr val="bg1"/>
              </a:solidFill>
            </a:endParaRPr>
          </a:p>
          <a:p>
            <a:pPr marL="0" lvl="0" indent="0" algn="just">
              <a:lnSpc>
                <a:spcPts val="1961"/>
              </a:lnSpc>
              <a:spcBef>
                <a:spcPct val="0"/>
              </a:spcBef>
            </a:pPr>
            <a:endParaRPr lang="en-US" sz="3200" u="none" strike="noStrike" spc="-70" dirty="0">
              <a:solidFill>
                <a:srgbClr val="FFFFFF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0E1F5B08-17C8-5E38-EEA7-5A06B5F3CAE4}"/>
              </a:ext>
            </a:extLst>
          </p:cNvPr>
          <p:cNvSpPr txBox="1"/>
          <p:nvPr/>
        </p:nvSpPr>
        <p:spPr>
          <a:xfrm>
            <a:off x="16346956" y="9277350"/>
            <a:ext cx="912344" cy="222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743"/>
              </a:lnSpc>
              <a:spcBef>
                <a:spcPct val="0"/>
              </a:spcBef>
            </a:pPr>
            <a:r>
              <a:rPr lang="en-US" sz="1599" b="1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 02</a:t>
            </a:r>
          </a:p>
        </p:txBody>
      </p:sp>
      <p:sp>
        <p:nvSpPr>
          <p:cNvPr id="25" name="Freeform 10">
            <a:extLst>
              <a:ext uri="{FF2B5EF4-FFF2-40B4-BE49-F238E27FC236}">
                <a16:creationId xmlns:a16="http://schemas.microsoft.com/office/drawing/2014/main" id="{A09907E0-48E1-5CA0-DA96-5A1837A91A57}"/>
              </a:ext>
            </a:extLst>
          </p:cNvPr>
          <p:cNvSpPr/>
          <p:nvPr/>
        </p:nvSpPr>
        <p:spPr>
          <a:xfrm>
            <a:off x="9553418" y="1028700"/>
            <a:ext cx="6030377" cy="8445083"/>
          </a:xfrm>
          <a:custGeom>
            <a:avLst/>
            <a:gdLst/>
            <a:ahLst/>
            <a:cxnLst/>
            <a:rect l="l" t="t" r="r" b="b"/>
            <a:pathLst>
              <a:path w="6030377" h="8445083">
                <a:moveTo>
                  <a:pt x="0" y="0"/>
                </a:moveTo>
                <a:lnTo>
                  <a:pt x="6030377" y="0"/>
                </a:lnTo>
                <a:lnTo>
                  <a:pt x="6030377" y="8445083"/>
                </a:lnTo>
                <a:lnTo>
                  <a:pt x="0" y="84450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9863B-DFE7-2C32-3269-9C376EDB73BB}"/>
              </a:ext>
            </a:extLst>
          </p:cNvPr>
          <p:cNvSpPr txBox="1"/>
          <p:nvPr/>
        </p:nvSpPr>
        <p:spPr>
          <a:xfrm>
            <a:off x="1066800" y="952500"/>
            <a:ext cx="11407876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dirty="0">
                <a:solidFill>
                  <a:schemeClr val="bg1"/>
                </a:solidFill>
              </a:rPr>
              <a:t>Purpose: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To introduce users to the </a:t>
            </a:r>
            <a:r>
              <a:rPr lang="en-US" sz="3200" b="1" dirty="0">
                <a:solidFill>
                  <a:schemeClr val="bg1"/>
                </a:solidFill>
              </a:rPr>
              <a:t>main idea and benefits</a:t>
            </a:r>
            <a:r>
              <a:rPr lang="en-US" sz="3200" dirty="0">
                <a:solidFill>
                  <a:schemeClr val="bg1"/>
                </a:solidFill>
              </a:rPr>
              <a:t> of the app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To showcase the app’s </a:t>
            </a:r>
            <a:r>
              <a:rPr lang="en-US" sz="3200" b="1" dirty="0">
                <a:solidFill>
                  <a:schemeClr val="bg1"/>
                </a:solidFill>
              </a:rPr>
              <a:t>core features and how it works</a:t>
            </a: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To </a:t>
            </a:r>
            <a:r>
              <a:rPr lang="en-US" sz="3200" b="1" dirty="0">
                <a:solidFill>
                  <a:schemeClr val="bg1"/>
                </a:solidFill>
              </a:rPr>
              <a:t>guide users</a:t>
            </a:r>
            <a:r>
              <a:rPr lang="en-US" sz="3200" dirty="0">
                <a:solidFill>
                  <a:schemeClr val="bg1"/>
                </a:solidFill>
              </a:rPr>
              <a:t> through the functionality before downloading the 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19929E-2882-7AA7-5951-8A214075E95B}"/>
              </a:ext>
            </a:extLst>
          </p:cNvPr>
          <p:cNvSpPr txBox="1"/>
          <p:nvPr/>
        </p:nvSpPr>
        <p:spPr>
          <a:xfrm>
            <a:off x="1066800" y="4266337"/>
            <a:ext cx="11407876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dirty="0">
                <a:solidFill>
                  <a:schemeClr val="bg1"/>
                </a:solidFill>
              </a:rPr>
              <a:t>What's on the Website: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 clear </a:t>
            </a:r>
            <a:r>
              <a:rPr lang="en-US" sz="3200" b="1" dirty="0">
                <a:solidFill>
                  <a:schemeClr val="bg1"/>
                </a:solidFill>
              </a:rPr>
              <a:t>overview of the app’s purpose</a:t>
            </a:r>
            <a:r>
              <a:rPr lang="en-US" sz="3200" dirty="0">
                <a:solidFill>
                  <a:schemeClr val="bg1"/>
                </a:solidFill>
              </a:rPr>
              <a:t>: improving health and lifestyle using AI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Detailed sections explaining each </a:t>
            </a:r>
            <a:r>
              <a:rPr lang="en-US" sz="3200" b="1" dirty="0">
                <a:solidFill>
                  <a:schemeClr val="bg1"/>
                </a:solidFill>
              </a:rPr>
              <a:t>feature</a:t>
            </a:r>
            <a:r>
              <a:rPr lang="en-US" sz="3200" dirty="0">
                <a:solidFill>
                  <a:schemeClr val="bg1"/>
                </a:solidFill>
              </a:rPr>
              <a:t> (meal planning, workouts, chatbot, tracking, etc.)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Screenshots and mockups</a:t>
            </a:r>
            <a:r>
              <a:rPr lang="en-US" sz="3200" dirty="0">
                <a:solidFill>
                  <a:schemeClr val="bg1"/>
                </a:solidFill>
              </a:rPr>
              <a:t> showing how the app looks and functions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Step-by-step instructions</a:t>
            </a:r>
            <a:r>
              <a:rPr lang="en-US" sz="3200" dirty="0">
                <a:solidFill>
                  <a:schemeClr val="bg1"/>
                </a:solidFill>
              </a:rPr>
              <a:t> on how to use the app effectively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FAQs</a:t>
            </a:r>
            <a:r>
              <a:rPr lang="en-US" sz="3200" dirty="0">
                <a:solidFill>
                  <a:schemeClr val="bg1"/>
                </a:solidFill>
              </a:rPr>
              <a:t> to help users understand how to get started and solve common issues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2CAB2D-6CB2-EA45-26C3-BA4932E61509}"/>
              </a:ext>
            </a:extLst>
          </p:cNvPr>
          <p:cNvSpPr txBox="1"/>
          <p:nvPr/>
        </p:nvSpPr>
        <p:spPr>
          <a:xfrm>
            <a:off x="990600" y="1028700"/>
            <a:ext cx="1140787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The website is designed with a modern, responsive layout and supports both Arabic and English, ensuring easy access and understanding for all users. It acts as a bridge between users and the app, helping them explore its value before installation</a:t>
            </a:r>
          </a:p>
        </p:txBody>
      </p:sp>
      <p:pic>
        <p:nvPicPr>
          <p:cNvPr id="7" name="Picture 6" descr="A blue and white background with white text&#10;&#10;AI-generated content may be incorrect.">
            <a:extLst>
              <a:ext uri="{FF2B5EF4-FFF2-40B4-BE49-F238E27FC236}">
                <a16:creationId xmlns:a16="http://schemas.microsoft.com/office/drawing/2014/main" id="{72BDE24A-E5EF-12D5-FDC1-417798AB01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581" y="4112668"/>
            <a:ext cx="11354001" cy="5182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144D4-B3F5-EB8F-3D27-0A993F7F0E1E}"/>
              </a:ext>
            </a:extLst>
          </p:cNvPr>
          <p:cNvSpPr txBox="1"/>
          <p:nvPr/>
        </p:nvSpPr>
        <p:spPr>
          <a:xfrm>
            <a:off x="1447800" y="2552700"/>
            <a:ext cx="1141476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Our </a:t>
            </a:r>
            <a:r>
              <a:rPr lang="en-US" sz="2800" b="1" dirty="0">
                <a:solidFill>
                  <a:schemeClr val="bg1"/>
                </a:solidFill>
              </a:rPr>
              <a:t>Ai Powered Personal Fitness &amp; Lifestyle Advisor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integrates AI and Machine Learning to provide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personalized health insights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 model accuracy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ensures reliable BMI classification and recommendations.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intuitive UI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enhances user experience and accessibility.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diet recommendation system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ensures tailored meal plans for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better health and lifestyle improvements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This project represents a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significant step in digital healthcare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helping users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adopt healthier habits with AI-driven solutions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10847-DC6F-070F-8015-25C5F891ED93}"/>
              </a:ext>
            </a:extLst>
          </p:cNvPr>
          <p:cNvSpPr txBox="1"/>
          <p:nvPr/>
        </p:nvSpPr>
        <p:spPr>
          <a:xfrm>
            <a:off x="762000" y="1181262"/>
            <a:ext cx="11414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T Firs Neue Bold" panose="020B0604020202020204" charset="0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E9B58B-7324-13CC-6EBD-E6C343C1EB6E}"/>
              </a:ext>
            </a:extLst>
          </p:cNvPr>
          <p:cNvSpPr txBox="1"/>
          <p:nvPr/>
        </p:nvSpPr>
        <p:spPr>
          <a:xfrm>
            <a:off x="5791200" y="495300"/>
            <a:ext cx="11414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TT Firs Neue Bold" panose="020B0604020202020204" charset="0"/>
              </a:rPr>
              <a:t>Team Members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EF6F4-D7F8-363B-44CF-4CBAA7ACAB90}"/>
              </a:ext>
            </a:extLst>
          </p:cNvPr>
          <p:cNvSpPr txBox="1"/>
          <p:nvPr/>
        </p:nvSpPr>
        <p:spPr>
          <a:xfrm>
            <a:off x="2757334" y="2512010"/>
            <a:ext cx="1277333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4800" b="1" dirty="0">
                <a:solidFill>
                  <a:schemeClr val="bg1"/>
                </a:solidFill>
                <a:latin typeface="TT Firs Neue Bold" panose="020B0604020202020204" charset="0"/>
              </a:rPr>
              <a:t>Ahmed Ehab </a:t>
            </a:r>
            <a:r>
              <a:rPr lang="en-US" sz="4800" b="1" dirty="0" err="1">
                <a:solidFill>
                  <a:schemeClr val="bg1"/>
                </a:solidFill>
                <a:latin typeface="TT Firs Neue Bold" panose="020B0604020202020204" charset="0"/>
              </a:rPr>
              <a:t>Elbadry</a:t>
            </a:r>
            <a:endParaRPr lang="en-US" sz="4800" b="1" dirty="0">
              <a:solidFill>
                <a:schemeClr val="bg1"/>
              </a:solidFill>
              <a:latin typeface="TT Firs Neue Bold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4800" b="1" dirty="0">
                <a:solidFill>
                  <a:schemeClr val="bg1"/>
                </a:solidFill>
                <a:latin typeface="TT Firs Neue Bold" panose="020B0604020202020204" charset="0"/>
              </a:rPr>
              <a:t>Ahmed Ayman Kamal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4800" b="1" dirty="0">
                <a:solidFill>
                  <a:schemeClr val="bg1"/>
                </a:solidFill>
                <a:latin typeface="TT Firs Neue Bold" panose="020B0604020202020204" charset="0"/>
              </a:rPr>
              <a:t>Fares Alaa Fawzy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4800" b="1" dirty="0">
                <a:solidFill>
                  <a:schemeClr val="bg1"/>
                </a:solidFill>
                <a:latin typeface="TT Firs Neue Bold" panose="020B0604020202020204" charset="0"/>
              </a:rPr>
              <a:t>Amar Yasser Mohamed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4800" b="1" dirty="0">
                <a:solidFill>
                  <a:schemeClr val="bg1"/>
                </a:solidFill>
                <a:latin typeface="TT Firs Neue Bold" panose="020B0604020202020204" charset="0"/>
              </a:rPr>
              <a:t>Mohamed Tarek Abo-</a:t>
            </a:r>
            <a:r>
              <a:rPr lang="en-US" sz="4800" b="1" dirty="0" err="1">
                <a:solidFill>
                  <a:schemeClr val="bg1"/>
                </a:solidFill>
                <a:latin typeface="TT Firs Neue Bold" panose="020B0604020202020204" charset="0"/>
              </a:rPr>
              <a:t>Alhamd</a:t>
            </a:r>
            <a:endParaRPr lang="en-US" sz="4800" b="1" dirty="0">
              <a:solidFill>
                <a:schemeClr val="bg1"/>
              </a:solidFill>
              <a:latin typeface="TT Firs Neue Bold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4800" b="1" dirty="0">
                <a:solidFill>
                  <a:schemeClr val="bg1"/>
                </a:solidFill>
                <a:latin typeface="TT Firs Neue Bold" panose="020B0604020202020204" charset="0"/>
              </a:rPr>
              <a:t>Nada Yasser Kamal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4800" b="1" dirty="0">
                <a:solidFill>
                  <a:schemeClr val="bg1"/>
                </a:solidFill>
                <a:latin typeface="TT Firs Neue Bold" panose="020B0604020202020204" charset="0"/>
              </a:rPr>
              <a:t>Rana Abdelaal Ali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4178674" y="636249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18042" y="3229030"/>
            <a:ext cx="14851916" cy="287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31"/>
              </a:lnSpc>
            </a:pPr>
            <a:r>
              <a:rPr lang="en-US" sz="16808" b="1" dirty="0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46956" y="9277350"/>
            <a:ext cx="912344" cy="222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743"/>
              </a:lnSpc>
              <a:spcBef>
                <a:spcPct val="0"/>
              </a:spcBef>
            </a:pPr>
            <a:r>
              <a:rPr lang="en-US" sz="1599" b="1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 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75AE35C6-A5C9-B4CA-E757-4EECD375459F}"/>
              </a:ext>
            </a:extLst>
          </p:cNvPr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36AEA4C8-8C2C-AC30-1EFD-B142B98804E4}"/>
              </a:ext>
            </a:extLst>
          </p:cNvPr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7F935D11-E1E0-211A-9512-0146E28FC004}"/>
              </a:ext>
            </a:extLst>
          </p:cNvPr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3D6FF-EF2F-52FC-F0EC-A7E55B9E5640}"/>
              </a:ext>
            </a:extLst>
          </p:cNvPr>
          <p:cNvSpPr txBox="1"/>
          <p:nvPr/>
        </p:nvSpPr>
        <p:spPr>
          <a:xfrm>
            <a:off x="1121865" y="1173642"/>
            <a:ext cx="7761558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 b="1" spc="707" dirty="0">
                <a:solidFill>
                  <a:srgbClr val="FFFFFF"/>
                </a:solidFill>
                <a:latin typeface="TT Firs Neue Bold" panose="020B0604020202020204" charset="0"/>
                <a:ea typeface="TT Firs Neue"/>
                <a:cs typeface="TT Firs Neue"/>
                <a:sym typeface="TT Firs Neue"/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E562F-11B9-A3B8-D042-9045894DA4FF}"/>
              </a:ext>
            </a:extLst>
          </p:cNvPr>
          <p:cNvSpPr txBox="1"/>
          <p:nvPr/>
        </p:nvSpPr>
        <p:spPr>
          <a:xfrm>
            <a:off x="1784034" y="3009900"/>
            <a:ext cx="14217966" cy="5416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A smart application designed to improve users' quality of life and overall health.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Utilizes AI and data analysis to provide personalized health recommendations.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Tracks physical activity, dietary habits, and offers customized nutritional advice.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Integrates Machine Learning techniques for accurate health insights.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3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Built on a robust dataset that includes BMI and various lifestyle patterns.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93BF22-D5E6-241E-6496-2585BCD5D953}"/>
              </a:ext>
            </a:extLst>
          </p:cNvPr>
          <p:cNvSpPr txBox="1"/>
          <p:nvPr/>
        </p:nvSpPr>
        <p:spPr>
          <a:xfrm>
            <a:off x="16346956" y="9277350"/>
            <a:ext cx="912344" cy="222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743"/>
              </a:lnSpc>
              <a:spcBef>
                <a:spcPct val="0"/>
              </a:spcBef>
            </a:pPr>
            <a:r>
              <a:rPr lang="en-US" sz="1599" b="1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 04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04436F-47A0-8356-A530-47FA80C3AD92}"/>
              </a:ext>
            </a:extLst>
          </p:cNvPr>
          <p:cNvSpPr txBox="1"/>
          <p:nvPr/>
        </p:nvSpPr>
        <p:spPr>
          <a:xfrm>
            <a:off x="1319741" y="1257600"/>
            <a:ext cx="1140787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dirty="0">
                <a:solidFill>
                  <a:schemeClr val="bg1"/>
                </a:solidFill>
              </a:rPr>
              <a:t>Staying healthy is difficult due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Lack of time to plan meals or workouts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Inconsistent motivation and progress tracking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Limited access to personalized health advice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Difficulty in finding nearby fitness facilities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Our app solves these issues with AI-driven solutions.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9F8EE-BDF9-D53F-AA3B-DDC1EB8F29E5}"/>
              </a:ext>
            </a:extLst>
          </p:cNvPr>
          <p:cNvSpPr txBox="1"/>
          <p:nvPr/>
        </p:nvSpPr>
        <p:spPr>
          <a:xfrm>
            <a:off x="762000" y="337370"/>
            <a:ext cx="114078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dirty="0">
                <a:solidFill>
                  <a:schemeClr val="bg1"/>
                </a:solidFill>
                <a:latin typeface="TT Firs Neue Bold" panose="020B0604020202020204" charset="0"/>
              </a:rPr>
              <a:t>Problem Statement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2EFEF-FB72-D5E5-740E-FB2321F22BB0}"/>
              </a:ext>
            </a:extLst>
          </p:cNvPr>
          <p:cNvSpPr txBox="1"/>
          <p:nvPr/>
        </p:nvSpPr>
        <p:spPr>
          <a:xfrm>
            <a:off x="762000" y="4724625"/>
            <a:ext cx="11407876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b="1" dirty="0">
                <a:solidFill>
                  <a:schemeClr val="bg1"/>
                </a:solidFill>
                <a:latin typeface="TT Firs Neue Bold" panose="020B0604020202020204" charset="0"/>
              </a:rPr>
              <a:t>Key Features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Personalized health profile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Activity and sleep tracking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AI-powered diet recommendations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Custom workout plans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Motivational notifications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AI Chatbot for health guidance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Gym locator &amp; health news integration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Integration with Google Fit / Apple Health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335000" y="-4102536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971EE-400E-C818-1B98-D480FF5149E2}"/>
              </a:ext>
            </a:extLst>
          </p:cNvPr>
          <p:cNvSpPr txBox="1"/>
          <p:nvPr/>
        </p:nvSpPr>
        <p:spPr>
          <a:xfrm>
            <a:off x="858293" y="431527"/>
            <a:ext cx="1141476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chemeClr val="bg1"/>
                </a:solidFill>
                <a:latin typeface="TT Firs Neue Bold" panose="020B0604020202020204" charset="0"/>
              </a:rPr>
              <a:t>Research Papers</a:t>
            </a:r>
          </a:p>
          <a:p>
            <a:pPr>
              <a:buNone/>
            </a:pPr>
            <a:r>
              <a:rPr lang="en-US" sz="3200" dirty="0">
                <a:solidFill>
                  <a:schemeClr val="bg1"/>
                </a:solidFill>
              </a:rPr>
              <a:t>  We studied 5 AI research papers related 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AI in nutrition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AI fitness trainer with pose detection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Real-time posture correction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Disease prediction using wearable data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These papers helped us design and validate our own AI models.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DBBEB2-8615-EC73-A815-99C20D13F732}"/>
              </a:ext>
            </a:extLst>
          </p:cNvPr>
          <p:cNvSpPr txBox="1"/>
          <p:nvPr/>
        </p:nvSpPr>
        <p:spPr>
          <a:xfrm>
            <a:off x="858293" y="4229100"/>
            <a:ext cx="11222174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chemeClr val="bg1"/>
                </a:solidFill>
              </a:rPr>
              <a:t>System Requirements</a:t>
            </a:r>
          </a:p>
          <a:p>
            <a:pPr>
              <a:buNone/>
            </a:pPr>
            <a:r>
              <a:rPr lang="en-US" sz="2800" b="1" dirty="0">
                <a:solidFill>
                  <a:schemeClr val="bg1"/>
                </a:solidFill>
              </a:rPr>
              <a:t>   Functional:</a:t>
            </a:r>
            <a:endParaRPr lang="en-US" sz="28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User authentication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Profile management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Workout &amp; diet plans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Progress tracking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Notifications &amp; chatbot</a:t>
            </a:r>
          </a:p>
          <a:p>
            <a:pPr>
              <a:buNone/>
            </a:pPr>
            <a:r>
              <a:rPr lang="en-US" sz="2800" b="1" dirty="0">
                <a:solidFill>
                  <a:schemeClr val="bg1"/>
                </a:solidFill>
              </a:rPr>
              <a:t>   Non-Functional:</a:t>
            </a:r>
            <a:endParaRPr lang="en-US" sz="2800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High performance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Security &amp; data privacy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Usability &amp; compatibility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Localization for Arabic/English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2192CB-B99F-0D66-4AE6-1A37053D64D3}"/>
              </a:ext>
            </a:extLst>
          </p:cNvPr>
          <p:cNvSpPr txBox="1"/>
          <p:nvPr/>
        </p:nvSpPr>
        <p:spPr>
          <a:xfrm>
            <a:off x="961610" y="5797391"/>
            <a:ext cx="1567434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chemeClr val="bg1"/>
                </a:solidFill>
                <a:latin typeface="TT Firs Neue Bold" panose="020B0604020202020204" charset="0"/>
              </a:rPr>
              <a:t>Dataset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Total entries: 5001 health records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Features: height, weight, BMI, age, gender, exercise habits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Used for training ML models for BMI classification and personalized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03CE3-EEDB-C5FF-13EB-789EE62D6D54}"/>
              </a:ext>
            </a:extLst>
          </p:cNvPr>
          <p:cNvSpPr txBox="1"/>
          <p:nvPr/>
        </p:nvSpPr>
        <p:spPr>
          <a:xfrm>
            <a:off x="961610" y="1181262"/>
            <a:ext cx="1140787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chemeClr val="bg1"/>
                </a:solidFill>
                <a:latin typeface="TT Firs Neue Bold" panose="020B0604020202020204" charset="0"/>
              </a:rPr>
              <a:t>Methodology</a:t>
            </a:r>
          </a:p>
          <a:p>
            <a:pPr>
              <a:buNone/>
            </a:pPr>
            <a:r>
              <a:rPr lang="en-US" sz="3200" dirty="0">
                <a:solidFill>
                  <a:schemeClr val="bg1"/>
                </a:solidFill>
              </a:rPr>
              <a:t>  We followed the Agile methodology:</a:t>
            </a:r>
          </a:p>
          <a:p>
            <a:pPr lvl="1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Requirements gathering</a:t>
            </a:r>
          </a:p>
          <a:p>
            <a:pPr lvl="1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System analysis (use cases, diagrams)</a:t>
            </a:r>
          </a:p>
          <a:p>
            <a:pPr lvl="1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UI/UX design using Figma</a:t>
            </a:r>
          </a:p>
          <a:p>
            <a:pPr lvl="1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Implementation with Flutter &amp; Firebase</a:t>
            </a:r>
          </a:p>
          <a:p>
            <a:pPr lvl="1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Testing (functionality + performance)</a:t>
            </a:r>
          </a:p>
          <a:p>
            <a:pPr lvl="1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Deployment &amp; feedback collection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D58A3-9338-9FAB-44C9-EA91BFF738AF}"/>
              </a:ext>
            </a:extLst>
          </p:cNvPr>
          <p:cNvSpPr txBox="1"/>
          <p:nvPr/>
        </p:nvSpPr>
        <p:spPr>
          <a:xfrm>
            <a:off x="762000" y="1188882"/>
            <a:ext cx="114078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chemeClr val="bg1"/>
                </a:solidFill>
                <a:latin typeface="TT Firs Neue Bold" panose="020B0604020202020204" charset="0"/>
              </a:rPr>
              <a:t>AI Models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66B16DC-F757-8051-1B9D-DEC488466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315475"/>
              </p:ext>
            </p:extLst>
          </p:nvPr>
        </p:nvGraphicFramePr>
        <p:xfrm>
          <a:off x="1905000" y="2112644"/>
          <a:ext cx="12801600" cy="678180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6400800">
                  <a:extLst>
                    <a:ext uri="{9D8B030D-6E8A-4147-A177-3AD203B41FA5}">
                      <a16:colId xmlns:a16="http://schemas.microsoft.com/office/drawing/2014/main" val="3885661028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572912438"/>
                    </a:ext>
                  </a:extLst>
                </a:gridCol>
              </a:tblGrid>
              <a:tr h="77997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525732"/>
                  </a:ext>
                </a:extLst>
              </a:tr>
              <a:tr h="1200366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Recurrent Neural Network</a:t>
                      </a:r>
                      <a:r>
                        <a:rPr lang="ar-EG" sz="3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(RNN)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96.80%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69548"/>
                  </a:ext>
                </a:extLst>
              </a:tr>
              <a:tr h="1200366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The Neural Network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89.50%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102118"/>
                  </a:ext>
                </a:extLst>
              </a:tr>
              <a:tr h="1200366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Support Vector Machine (SVM)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89.10%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411149"/>
                  </a:ext>
                </a:extLst>
              </a:tr>
              <a:tr h="1200366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Feedforward Neural Network (FNN)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87.30%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127710"/>
                  </a:ext>
                </a:extLst>
              </a:tr>
              <a:tr h="1200366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Random Forest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1"/>
                          </a:solidFill>
                        </a:rPr>
                        <a:t>86.20%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26382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87828" y="392558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85357" y="-412708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899" y="0"/>
                </a:lnTo>
                <a:lnTo>
                  <a:pt x="8928899" y="8928899"/>
                </a:lnTo>
                <a:lnTo>
                  <a:pt x="0" y="8928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4178674" y="6362490"/>
            <a:ext cx="8928900" cy="8928900"/>
          </a:xfrm>
          <a:custGeom>
            <a:avLst/>
            <a:gdLst/>
            <a:ahLst/>
            <a:cxnLst/>
            <a:rect l="l" t="t" r="r" b="b"/>
            <a:pathLst>
              <a:path w="8928900" h="8928900">
                <a:moveTo>
                  <a:pt x="0" y="0"/>
                </a:moveTo>
                <a:lnTo>
                  <a:pt x="8928900" y="0"/>
                </a:lnTo>
                <a:lnTo>
                  <a:pt x="8928900" y="8928900"/>
                </a:lnTo>
                <a:lnTo>
                  <a:pt x="0" y="8928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574877" y="2016744"/>
            <a:ext cx="5924531" cy="5651558"/>
          </a:xfrm>
          <a:custGeom>
            <a:avLst/>
            <a:gdLst/>
            <a:ahLst/>
            <a:cxnLst/>
            <a:rect l="l" t="t" r="r" b="b"/>
            <a:pathLst>
              <a:path w="5924531" h="5651558">
                <a:moveTo>
                  <a:pt x="0" y="0"/>
                </a:moveTo>
                <a:lnTo>
                  <a:pt x="5924531" y="0"/>
                </a:lnTo>
                <a:lnTo>
                  <a:pt x="5924531" y="5651558"/>
                </a:lnTo>
                <a:lnTo>
                  <a:pt x="0" y="56515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611588" y="1181262"/>
            <a:ext cx="4556821" cy="7566442"/>
          </a:xfrm>
          <a:custGeom>
            <a:avLst/>
            <a:gdLst/>
            <a:ahLst/>
            <a:cxnLst/>
            <a:rect l="l" t="t" r="r" b="b"/>
            <a:pathLst>
              <a:path w="4556821" h="7566442">
                <a:moveTo>
                  <a:pt x="0" y="0"/>
                </a:moveTo>
                <a:lnTo>
                  <a:pt x="4556821" y="0"/>
                </a:lnTo>
                <a:lnTo>
                  <a:pt x="4556821" y="7566442"/>
                </a:lnTo>
                <a:lnTo>
                  <a:pt x="0" y="75664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210037" y="4360660"/>
            <a:ext cx="7328129" cy="963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71"/>
              </a:lnSpc>
            </a:pPr>
            <a:r>
              <a:rPr lang="en-US" sz="5550" b="1" dirty="0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OUR APPLICATION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46956" y="9277350"/>
            <a:ext cx="912344" cy="222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743"/>
              </a:lnSpc>
              <a:spcBef>
                <a:spcPct val="0"/>
              </a:spcBef>
            </a:pPr>
            <a:r>
              <a:rPr lang="en-US" sz="1599" b="1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 07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608291" y="-8761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0" y="0"/>
                </a:moveTo>
                <a:lnTo>
                  <a:pt x="4784651" y="0"/>
                </a:lnTo>
                <a:lnTo>
                  <a:pt x="47846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14243625" y="7048338"/>
            <a:ext cx="4784651" cy="4114800"/>
          </a:xfrm>
          <a:custGeom>
            <a:avLst/>
            <a:gdLst/>
            <a:ahLst/>
            <a:cxnLst/>
            <a:rect l="l" t="t" r="r" b="b"/>
            <a:pathLst>
              <a:path w="4784651" h="4114800">
                <a:moveTo>
                  <a:pt x="4784651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784651" y="0"/>
                </a:lnTo>
                <a:lnTo>
                  <a:pt x="4784651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6346956" y="9277350"/>
            <a:ext cx="912344" cy="222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743"/>
              </a:lnSpc>
              <a:spcBef>
                <a:spcPct val="0"/>
              </a:spcBef>
            </a:pPr>
            <a:r>
              <a:rPr lang="en-US" sz="1599" b="1" spc="-62">
                <a:solidFill>
                  <a:srgbClr val="FFFFFF"/>
                </a:solidFill>
                <a:latin typeface="TT Hoves Bold"/>
                <a:ea typeface="TT Hoves Bold"/>
                <a:cs typeface="TT Hoves Bold"/>
                <a:sym typeface="TT Hoves Bold"/>
              </a:rPr>
              <a:t>Page 08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037FCB-042F-201D-2B59-426421A61F6A}"/>
              </a:ext>
            </a:extLst>
          </p:cNvPr>
          <p:cNvSpPr txBox="1"/>
          <p:nvPr/>
        </p:nvSpPr>
        <p:spPr>
          <a:xfrm>
            <a:off x="1488918" y="2635121"/>
            <a:ext cx="1275470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dirty="0">
                <a:solidFill>
                  <a:schemeClr val="bg1"/>
                </a:solidFill>
              </a:rPr>
              <a:t>Our final app version is now fully functional and tested. It provides a comprehensive platform for users to manage their health and lifestyle efficiently, offering: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Personalized experiences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Real-time feedback via AI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Integration with daily habits</a:t>
            </a:r>
          </a:p>
          <a:p>
            <a:r>
              <a:rPr lang="en-US" sz="4000" dirty="0">
                <a:solidFill>
                  <a:schemeClr val="bg1"/>
                </a:solidFill>
              </a:rPr>
              <a:t>The app is available in both Arabic and English, with a clean, responsive UI optimized for mobile use.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6EE39E-8753-2939-B7FE-9FECB4958CE4}"/>
              </a:ext>
            </a:extLst>
          </p:cNvPr>
          <p:cNvSpPr txBox="1"/>
          <p:nvPr/>
        </p:nvSpPr>
        <p:spPr>
          <a:xfrm>
            <a:off x="685800" y="1485900"/>
            <a:ext cx="98239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T Firs Neue Bold" panose="020B0604020202020204" charset="0"/>
              </a:rPr>
              <a:t>Final App Overview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1231</Words>
  <Application>Microsoft Office PowerPoint</Application>
  <PresentationFormat>Custom</PresentationFormat>
  <Paragraphs>196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TT Hoves</vt:lpstr>
      <vt:lpstr>Calibri</vt:lpstr>
      <vt:lpstr>TT Firs Neue Bold</vt:lpstr>
      <vt:lpstr>Wingdings</vt:lpstr>
      <vt:lpstr>TT Hoves Bold</vt:lpstr>
      <vt:lpstr>Arial</vt:lpstr>
      <vt:lpstr>TT Firs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Purple Modern Computer Presentation</dc:title>
  <cp:lastModifiedBy>Ahmed Ayman</cp:lastModifiedBy>
  <cp:revision>1</cp:revision>
  <dcterms:created xsi:type="dcterms:W3CDTF">2006-08-16T00:00:00Z</dcterms:created>
  <dcterms:modified xsi:type="dcterms:W3CDTF">2025-06-09T15:48:06Z</dcterms:modified>
  <dc:identifier>DAGpvtC5eEA</dc:identifier>
</cp:coreProperties>
</file>